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9686" autoAdjust="0"/>
  </p:normalViewPr>
  <p:slideViewPr>
    <p:cSldViewPr snapToGrid="0">
      <p:cViewPr varScale="1">
        <p:scale>
          <a:sx n="128" d="100"/>
          <a:sy n="128" d="100"/>
        </p:scale>
        <p:origin x="14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A7C0-E9B9-42AD-B39D-BD34DB74CA2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86A8A-0D3B-4DD1-BCA4-15D29761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 – more discussion than lecture</a:t>
            </a:r>
          </a:p>
          <a:p>
            <a:endParaRPr lang="en-US" dirty="0"/>
          </a:p>
          <a:p>
            <a:r>
              <a:rPr lang="en-US" dirty="0"/>
              <a:t>9 main units – short break after each</a:t>
            </a:r>
          </a:p>
          <a:p>
            <a:endParaRPr lang="en-US" dirty="0"/>
          </a:p>
          <a:p>
            <a:r>
              <a:rPr lang="en-US" dirty="0"/>
              <a:t>Introductions</a:t>
            </a:r>
          </a:p>
          <a:p>
            <a:r>
              <a:rPr lang="en-US" dirty="0"/>
              <a:t>- Me</a:t>
            </a:r>
          </a:p>
          <a:p>
            <a:r>
              <a:rPr lang="en-US" dirty="0"/>
              <a:t>- Go around room--main languages you've used; share what experience you have with</a:t>
            </a:r>
          </a:p>
          <a:p>
            <a:r>
              <a:rPr lang="en-US" dirty="0"/>
              <a:t>  - C#, .NET, WPF</a:t>
            </a:r>
          </a:p>
          <a:p>
            <a:r>
              <a:rPr lang="en-US" dirty="0"/>
              <a:t>  - Other UI frameworks, desktop or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</a:t>
            </a:r>
          </a:p>
          <a:p>
            <a:r>
              <a:rPr lang="en-US" dirty="0"/>
              <a:t>- Professional adds no features beyond Community ed</a:t>
            </a:r>
          </a:p>
          <a:p>
            <a:r>
              <a:rPr lang="en-US" dirty="0"/>
              <a:t>- Professional is required for enterprise </a:t>
            </a:r>
          </a:p>
          <a:p>
            <a:endParaRPr lang="en-US" dirty="0"/>
          </a:p>
          <a:p>
            <a:r>
              <a:rPr lang="en-US" dirty="0"/>
              <a:t>.NET 7</a:t>
            </a:r>
          </a:p>
          <a:p>
            <a:r>
              <a:rPr lang="en-US" dirty="0"/>
              <a:t>- WPF app can be migrated</a:t>
            </a:r>
          </a:p>
          <a:p>
            <a:r>
              <a:rPr lang="en-US" dirty="0"/>
              <a:t>- Benefits: performance and memory improvements; bug fixes</a:t>
            </a:r>
          </a:p>
          <a:p>
            <a:endParaRPr lang="en-US" dirty="0"/>
          </a:p>
          <a:p>
            <a:r>
              <a:rPr lang="en-US" dirty="0"/>
              <a:t>MTS</a:t>
            </a:r>
          </a:p>
          <a:p>
            <a:r>
              <a:rPr lang="en-US" dirty="0"/>
              <a:t>- Could migrate to .NET 7, but need to also migrate </a:t>
            </a:r>
            <a:r>
              <a:rPr lang="en-US" dirty="0" err="1"/>
              <a:t>MTS.Controls</a:t>
            </a:r>
            <a:r>
              <a:rPr lang="en-US" dirty="0"/>
              <a:t>, </a:t>
            </a:r>
            <a:r>
              <a:rPr lang="en-US" dirty="0" err="1"/>
              <a:t>MTS.Core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86A8A-0D3B-4DD1-BCA4-15D29761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98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286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606C-0F6C-4AFF-93BB-72FD8F70F858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B4131-B69E-49C2-B546-2A4DAF908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psexton/wpf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A6D-9FFA-1DBE-F15E-D6232B9D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WPF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B5F0E-8A94-1B6C-FBC6-1A8A6028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Sexton</a:t>
            </a:r>
          </a:p>
          <a:p>
            <a:r>
              <a:rPr lang="en-US" dirty="0"/>
              <a:t>2 Oct 2023</a:t>
            </a:r>
          </a:p>
        </p:txBody>
      </p:sp>
    </p:spTree>
    <p:extLst>
      <p:ext uri="{BB962C8B-B14F-4D97-AF65-F5344CB8AC3E}">
        <p14:creationId xmlns:p14="http://schemas.microsoft.com/office/powerpoint/2010/main" val="361022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ABE-EC62-9755-64E4-C1A095C8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FCD3-E8DE-C7A7-1396-AE2904AB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>
                <a:effectLst/>
              </a:rPr>
              <a:t>Quick survey of WPF</a:t>
            </a:r>
          </a:p>
          <a:p>
            <a:pPr lvl="1"/>
            <a:r>
              <a:rPr lang="en-US" dirty="0"/>
              <a:t>Give you chance to try a variety of things</a:t>
            </a:r>
          </a:p>
          <a:p>
            <a:pPr lvl="1"/>
            <a:r>
              <a:rPr lang="en-US" dirty="0">
                <a:effectLst/>
              </a:rPr>
              <a:t>Point you at resources for continued learning</a:t>
            </a:r>
          </a:p>
          <a:p>
            <a:r>
              <a:rPr lang="en-US" dirty="0"/>
              <a:t>Before we start</a:t>
            </a:r>
          </a:p>
          <a:p>
            <a:pPr lvl="1"/>
            <a:r>
              <a:rPr lang="en-US" dirty="0"/>
              <a:t>Clone this repo  (or do fresh pull)</a:t>
            </a:r>
          </a:p>
          <a:p>
            <a:pPr lvl="2"/>
            <a:r>
              <a:rPr lang="en-US" dirty="0">
                <a:effectLst/>
                <a:hlinkClick r:id="rId3"/>
              </a:rPr>
              <a:t>https://github.com/seanpsexton/wpf-workshop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C52-48F5-AC6D-8B67-CAE56825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AC38-D70F-8CC7-CDA3-9489DE7F7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WPF ?</a:t>
            </a:r>
          </a:p>
          <a:p>
            <a:pPr lvl="1"/>
            <a:r>
              <a:rPr lang="en-US" dirty="0">
                <a:effectLst/>
              </a:rPr>
              <a:t>Framework for building Windows desktop applications using C# and .NET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Released in 2006, replacing Windows Forms</a:t>
            </a:r>
          </a:p>
          <a:p>
            <a:pPr lvl="1"/>
            <a:r>
              <a:rPr lang="en-US" dirty="0"/>
              <a:t>Still supported, but replaced by MAUI or </a:t>
            </a:r>
            <a:r>
              <a:rPr lang="en-US" dirty="0" err="1"/>
              <a:t>WinUI</a:t>
            </a:r>
            <a:r>
              <a:rPr lang="en-US" dirty="0"/>
              <a:t> 3 / Windows App SDK</a:t>
            </a:r>
          </a:p>
        </p:txBody>
      </p:sp>
    </p:spTree>
    <p:extLst>
      <p:ext uri="{BB962C8B-B14F-4D97-AF65-F5344CB8AC3E}">
        <p14:creationId xmlns:p14="http://schemas.microsoft.com/office/powerpoint/2010/main" val="386849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4D7-D407-AAFD-2554-92355D5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19E2-D0F0-2137-DE07-48791545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WPF</a:t>
            </a:r>
            <a:r>
              <a:rPr lang="en-US" dirty="0"/>
              <a:t> key features</a:t>
            </a:r>
          </a:p>
          <a:p>
            <a:pPr lvl="1"/>
            <a:r>
              <a:rPr lang="en-US" sz="1700" dirty="0"/>
              <a:t>Markup (XAML) and code (C# or VB.NET)</a:t>
            </a:r>
          </a:p>
          <a:p>
            <a:pPr lvl="2"/>
            <a:r>
              <a:rPr lang="en-US" sz="1500" dirty="0"/>
              <a:t>Layout of view separate from code</a:t>
            </a:r>
          </a:p>
          <a:p>
            <a:pPr lvl="1"/>
            <a:r>
              <a:rPr lang="en-US" sz="1700" dirty="0"/>
              <a:t>Device resolution independence, graphics HW acceleration, vector based</a:t>
            </a:r>
          </a:p>
          <a:p>
            <a:pPr lvl="1"/>
            <a:r>
              <a:rPr lang="en-US" sz="1700" dirty="0"/>
              <a:t>Flow-based layout, elements sized based on content</a:t>
            </a:r>
          </a:p>
          <a:p>
            <a:pPr lvl="1"/>
            <a:r>
              <a:rPr lang="en-US" sz="1700" dirty="0"/>
              <a:t>Data binding</a:t>
            </a:r>
          </a:p>
          <a:p>
            <a:pPr lvl="2"/>
            <a:r>
              <a:rPr lang="en-US" sz="1500" dirty="0"/>
              <a:t>Properties of UI controls typically bind to properties in code</a:t>
            </a:r>
          </a:p>
          <a:p>
            <a:pPr lvl="1"/>
            <a:r>
              <a:rPr lang="en-US" sz="1700" dirty="0"/>
              <a:t>Styles and templates</a:t>
            </a:r>
          </a:p>
          <a:p>
            <a:pPr lvl="2"/>
            <a:r>
              <a:rPr lang="en-US" sz="1500" dirty="0">
                <a:effectLst/>
              </a:rPr>
              <a:t>Styles - reuse set of property values</a:t>
            </a:r>
          </a:p>
          <a:p>
            <a:pPr lvl="2"/>
            <a:r>
              <a:rPr lang="en-US" sz="1500" dirty="0">
                <a:effectLst/>
              </a:rPr>
              <a:t>Templates - Customize layout of any control, or create layout for items in lists</a:t>
            </a:r>
            <a:endParaRPr lang="en-US" sz="1500" dirty="0"/>
          </a:p>
          <a:p>
            <a:pPr lvl="1"/>
            <a:r>
              <a:rPr lang="en-US" sz="1700" dirty="0"/>
              <a:t>Command binding</a:t>
            </a:r>
          </a:p>
        </p:txBody>
      </p:sp>
    </p:spTree>
    <p:extLst>
      <p:ext uri="{BB962C8B-B14F-4D97-AF65-F5344CB8AC3E}">
        <p14:creationId xmlns:p14="http://schemas.microsoft.com/office/powerpoint/2010/main" val="373976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F3A-1188-FCE9-A5B7-9390F5F6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243-2392-8E1E-BC8D-D54AB92D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Environment</a:t>
            </a:r>
          </a:p>
          <a:p>
            <a:pPr lvl="1"/>
            <a:r>
              <a:rPr lang="en-US" dirty="0"/>
              <a:t>IDE</a:t>
            </a:r>
          </a:p>
          <a:p>
            <a:pPr lvl="2"/>
            <a:r>
              <a:rPr lang="en-US" dirty="0"/>
              <a:t>Visual Studio – </a:t>
            </a:r>
            <a:r>
              <a:rPr lang="en-US" i="1" dirty="0"/>
              <a:t>Community edition free, Professional $540/</a:t>
            </a:r>
            <a:r>
              <a:rPr lang="en-US" i="1" dirty="0" err="1"/>
              <a:t>yr</a:t>
            </a:r>
            <a:endParaRPr lang="en-US" dirty="0"/>
          </a:p>
          <a:p>
            <a:pPr lvl="2"/>
            <a:r>
              <a:rPr lang="en-US" dirty="0"/>
              <a:t>JetBrains Rider – </a:t>
            </a:r>
            <a:r>
              <a:rPr lang="en-US" i="1" dirty="0"/>
              <a:t>Often faster, especially for unit tests; $150/</a:t>
            </a:r>
            <a:r>
              <a:rPr lang="en-US" i="1" dirty="0" err="1"/>
              <a:t>yr</a:t>
            </a:r>
            <a:endParaRPr lang="en-US" i="1" dirty="0"/>
          </a:p>
          <a:p>
            <a:pPr lvl="2"/>
            <a:r>
              <a:rPr lang="en-US" dirty="0"/>
              <a:t>Visual Studio Code – </a:t>
            </a:r>
            <a:r>
              <a:rPr lang="en-US" i="1" dirty="0"/>
              <a:t>Geared more towards web dev</a:t>
            </a:r>
            <a:endParaRPr lang="en-US" dirty="0"/>
          </a:p>
          <a:p>
            <a:pPr lvl="1"/>
            <a:r>
              <a:rPr lang="en-US" dirty="0"/>
              <a:t>.NET Framework</a:t>
            </a:r>
          </a:p>
          <a:p>
            <a:pPr lvl="2"/>
            <a:r>
              <a:rPr lang="en-US" dirty="0"/>
              <a:t>WPF runs on two versions of .NET</a:t>
            </a:r>
          </a:p>
          <a:p>
            <a:pPr lvl="3"/>
            <a:r>
              <a:rPr lang="en-US" dirty="0"/>
              <a:t>.NET Framework 4.8 – </a:t>
            </a:r>
            <a:r>
              <a:rPr lang="en-US" i="1" dirty="0"/>
              <a:t>original version of .NET, 4.8 is final version</a:t>
            </a:r>
            <a:endParaRPr lang="en-US" dirty="0"/>
          </a:p>
          <a:p>
            <a:pPr lvl="3"/>
            <a:r>
              <a:rPr lang="en-US" dirty="0"/>
              <a:t>.NET 7 – </a:t>
            </a:r>
            <a:r>
              <a:rPr lang="en-US" i="1" dirty="0"/>
              <a:t>current version of .NET (formerly .NET Core), open source</a:t>
            </a:r>
          </a:p>
          <a:p>
            <a:pPr lvl="2"/>
            <a:r>
              <a:rPr lang="en-US" dirty="0"/>
              <a:t>MTS WPF-based products all target .NET Framework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C# preferred</a:t>
            </a:r>
          </a:p>
        </p:txBody>
      </p:sp>
    </p:spTree>
    <p:extLst>
      <p:ext uri="{BB962C8B-B14F-4D97-AF65-F5344CB8AC3E}">
        <p14:creationId xmlns:p14="http://schemas.microsoft.com/office/powerpoint/2010/main" val="37910218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376</Words>
  <Application>Microsoft Office PowerPoint</Application>
  <PresentationFormat>Widescreen</PresentationFormat>
  <Paragraphs>63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WPF Workshop</vt:lpstr>
      <vt:lpstr>Introduction</vt:lpstr>
      <vt:lpstr>Introduction</vt:lpstr>
      <vt:lpstr>Introduction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Workshop</dc:title>
  <dc:creator>Sean Sexton</dc:creator>
  <cp:lastModifiedBy>Sean Sexton</cp:lastModifiedBy>
  <cp:revision>5</cp:revision>
  <dcterms:created xsi:type="dcterms:W3CDTF">2023-09-29T16:40:28Z</dcterms:created>
  <dcterms:modified xsi:type="dcterms:W3CDTF">2023-09-29T18:19:37Z</dcterms:modified>
</cp:coreProperties>
</file>