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6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1142</Words>
  <Application>Microsoft Office PowerPoint</Application>
  <PresentationFormat>Widescreen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12</cp:revision>
  <dcterms:created xsi:type="dcterms:W3CDTF">2023-09-29T16:40:28Z</dcterms:created>
  <dcterms:modified xsi:type="dcterms:W3CDTF">2023-09-29T22:01:30Z</dcterms:modified>
</cp:coreProperties>
</file>