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58" r:id="rId5"/>
    <p:sldId id="257"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97"/>
    <p:restoredTop sz="94674"/>
  </p:normalViewPr>
  <p:slideViewPr>
    <p:cSldViewPr snapToGrid="0" snapToObjects="1">
      <p:cViewPr>
        <p:scale>
          <a:sx n="70" d="100"/>
          <a:sy n="70" d="100"/>
        </p:scale>
        <p:origin x="63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9/23/2019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9/23/2019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9/23/2019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9/23/2019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9/23/2019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9/23/2019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9/23/2019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9/23/2019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A9C6-D3C7-9C46-B2B3-00CCE4EB6217}"/>
              </a:ext>
            </a:extLst>
          </p:cNvPr>
          <p:cNvSpPr>
            <a:spLocks noGrp="1"/>
          </p:cNvSpPr>
          <p:nvPr>
            <p:ph type="ctrTitle"/>
          </p:nvPr>
        </p:nvSpPr>
        <p:spPr/>
        <p:txBody>
          <a:bodyPr/>
          <a:lstStyle/>
          <a:p>
            <a:r>
              <a:rPr lang="en-US" dirty="0"/>
              <a:t>The larder</a:t>
            </a:r>
          </a:p>
        </p:txBody>
      </p:sp>
      <p:sp>
        <p:nvSpPr>
          <p:cNvPr id="3" name="Subtitle 2">
            <a:extLst>
              <a:ext uri="{FF2B5EF4-FFF2-40B4-BE49-F238E27FC236}">
                <a16:creationId xmlns:a16="http://schemas.microsoft.com/office/drawing/2014/main" id="{FBC29EBA-28E5-0141-B0C8-85CB8C33744E}"/>
              </a:ext>
            </a:extLst>
          </p:cNvPr>
          <p:cNvSpPr>
            <a:spLocks noGrp="1"/>
          </p:cNvSpPr>
          <p:nvPr>
            <p:ph type="subTitle" idx="1"/>
          </p:nvPr>
        </p:nvSpPr>
        <p:spPr/>
        <p:txBody>
          <a:bodyPr>
            <a:normAutofit fontScale="92500" lnSpcReduction="10000"/>
          </a:bodyPr>
          <a:lstStyle/>
          <a:p>
            <a:r>
              <a:rPr lang="en-US" dirty="0"/>
              <a:t>Sean </a:t>
            </a:r>
            <a:r>
              <a:rPr lang="en-US" dirty="0" err="1"/>
              <a:t>reilly</a:t>
            </a:r>
            <a:endParaRPr lang="en-US" dirty="0"/>
          </a:p>
          <a:p>
            <a:r>
              <a:rPr lang="en-US" dirty="0"/>
              <a:t>Summative Assessment - user experience</a:t>
            </a:r>
          </a:p>
        </p:txBody>
      </p:sp>
    </p:spTree>
    <p:extLst>
      <p:ext uri="{BB962C8B-B14F-4D97-AF65-F5344CB8AC3E}">
        <p14:creationId xmlns:p14="http://schemas.microsoft.com/office/powerpoint/2010/main" val="3397627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7485-7ED3-4D75-97A3-6695214462AC}"/>
              </a:ext>
            </a:extLst>
          </p:cNvPr>
          <p:cNvSpPr>
            <a:spLocks noGrp="1"/>
          </p:cNvSpPr>
          <p:nvPr>
            <p:ph type="title"/>
          </p:nvPr>
        </p:nvSpPr>
        <p:spPr/>
        <p:txBody>
          <a:bodyPr/>
          <a:lstStyle/>
          <a:p>
            <a:r>
              <a:rPr lang="en-AU" dirty="0"/>
              <a:t>Survey results</a:t>
            </a:r>
          </a:p>
        </p:txBody>
      </p:sp>
      <p:sp>
        <p:nvSpPr>
          <p:cNvPr id="3" name="Content Placeholder 2">
            <a:extLst>
              <a:ext uri="{FF2B5EF4-FFF2-40B4-BE49-F238E27FC236}">
                <a16:creationId xmlns:a16="http://schemas.microsoft.com/office/drawing/2014/main" id="{70DAE64F-D8BE-41D0-AF3E-3F7F91FCC6FF}"/>
              </a:ext>
            </a:extLst>
          </p:cNvPr>
          <p:cNvSpPr>
            <a:spLocks noGrp="1"/>
          </p:cNvSpPr>
          <p:nvPr>
            <p:ph idx="1"/>
          </p:nvPr>
        </p:nvSpPr>
        <p:spPr/>
        <p:txBody>
          <a:bodyPr/>
          <a:lstStyle/>
          <a:p>
            <a:r>
              <a:rPr lang="en-AU" dirty="0"/>
              <a:t>The results from the survey showed that people were generally waiting for waiters longer than they would like, waiting for food not knowing when it was coming for often than they should and also showed that they would be open to using digital devices to order to cure these problems.</a:t>
            </a:r>
          </a:p>
          <a:p>
            <a:r>
              <a:rPr lang="en-AU" dirty="0"/>
              <a:t>Some features that were mentioned were checking order progress, paying and calling a waiter over for assistance. These are the features that I will focus on incorporating into my ordering system.</a:t>
            </a:r>
          </a:p>
        </p:txBody>
      </p:sp>
    </p:spTree>
    <p:extLst>
      <p:ext uri="{BB962C8B-B14F-4D97-AF65-F5344CB8AC3E}">
        <p14:creationId xmlns:p14="http://schemas.microsoft.com/office/powerpoint/2010/main" val="512409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E6AC-CC6D-46C2-AD89-1D16F7DF42A2}"/>
              </a:ext>
            </a:extLst>
          </p:cNvPr>
          <p:cNvSpPr>
            <a:spLocks noGrp="1"/>
          </p:cNvSpPr>
          <p:nvPr>
            <p:ph type="title"/>
          </p:nvPr>
        </p:nvSpPr>
        <p:spPr>
          <a:xfrm>
            <a:off x="1251678" y="382385"/>
            <a:ext cx="10178322" cy="818618"/>
          </a:xfrm>
        </p:spPr>
        <p:txBody>
          <a:bodyPr/>
          <a:lstStyle/>
          <a:p>
            <a:r>
              <a:rPr lang="en-AU" dirty="0"/>
              <a:t>interviews</a:t>
            </a:r>
          </a:p>
        </p:txBody>
      </p:sp>
      <p:sp>
        <p:nvSpPr>
          <p:cNvPr id="3" name="Content Placeholder 2">
            <a:extLst>
              <a:ext uri="{FF2B5EF4-FFF2-40B4-BE49-F238E27FC236}">
                <a16:creationId xmlns:a16="http://schemas.microsoft.com/office/drawing/2014/main" id="{61CB8C12-FD7F-4745-B02B-DC9CD304F407}"/>
              </a:ext>
            </a:extLst>
          </p:cNvPr>
          <p:cNvSpPr>
            <a:spLocks noGrp="1"/>
          </p:cNvSpPr>
          <p:nvPr>
            <p:ph idx="1"/>
          </p:nvPr>
        </p:nvSpPr>
        <p:spPr/>
        <p:txBody>
          <a:bodyPr/>
          <a:lstStyle/>
          <a:p>
            <a:r>
              <a:rPr lang="en-AU" dirty="0"/>
              <a:t>I conducted interviews with Shay </a:t>
            </a:r>
            <a:r>
              <a:rPr lang="en-AU"/>
              <a:t>and Kristine</a:t>
            </a:r>
            <a:endParaRPr lang="en-AU" dirty="0"/>
          </a:p>
        </p:txBody>
      </p:sp>
    </p:spTree>
    <p:extLst>
      <p:ext uri="{BB962C8B-B14F-4D97-AF65-F5344CB8AC3E}">
        <p14:creationId xmlns:p14="http://schemas.microsoft.com/office/powerpoint/2010/main" val="184850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BFB8-BCFC-7647-A28C-1F5050C0026C}"/>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277793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BF67-CDA6-BE4D-9D0E-73D39FAE2BAA}"/>
              </a:ext>
            </a:extLst>
          </p:cNvPr>
          <p:cNvSpPr>
            <a:spLocks noGrp="1"/>
          </p:cNvSpPr>
          <p:nvPr>
            <p:ph type="title"/>
          </p:nvPr>
        </p:nvSpPr>
        <p:spPr>
          <a:xfrm>
            <a:off x="1251678" y="813403"/>
            <a:ext cx="10178322" cy="961783"/>
          </a:xfrm>
        </p:spPr>
        <p:txBody>
          <a:bodyPr/>
          <a:lstStyle/>
          <a:p>
            <a:r>
              <a:rPr lang="en-US" dirty="0"/>
              <a:t>concept</a:t>
            </a:r>
          </a:p>
        </p:txBody>
      </p:sp>
      <p:sp>
        <p:nvSpPr>
          <p:cNvPr id="3" name="Content Placeholder 2">
            <a:extLst>
              <a:ext uri="{FF2B5EF4-FFF2-40B4-BE49-F238E27FC236}">
                <a16:creationId xmlns:a16="http://schemas.microsoft.com/office/drawing/2014/main" id="{1EDB46A8-71C6-8442-8DCE-ED6C98B1D37E}"/>
              </a:ext>
            </a:extLst>
          </p:cNvPr>
          <p:cNvSpPr>
            <a:spLocks noGrp="1"/>
          </p:cNvSpPr>
          <p:nvPr>
            <p:ph idx="1"/>
          </p:nvPr>
        </p:nvSpPr>
        <p:spPr>
          <a:xfrm>
            <a:off x="1251678" y="1810099"/>
            <a:ext cx="10178322" cy="1115567"/>
          </a:xfrm>
        </p:spPr>
        <p:txBody>
          <a:bodyPr/>
          <a:lstStyle/>
          <a:p>
            <a:r>
              <a:rPr lang="en-US" dirty="0"/>
              <a:t>The project scenario that I have chosen for our Web and UX design assessment is the “</a:t>
            </a:r>
            <a:r>
              <a:rPr lang="en-NZ" dirty="0"/>
              <a:t>Hospitality digital ordering” option. I chose this because I liked the idea of making something that everyone would use and being able to meet the needs of a majority of people.</a:t>
            </a:r>
            <a:endParaRPr lang="en-US" dirty="0"/>
          </a:p>
        </p:txBody>
      </p:sp>
      <p:sp>
        <p:nvSpPr>
          <p:cNvPr id="4" name="Title 1">
            <a:extLst>
              <a:ext uri="{FF2B5EF4-FFF2-40B4-BE49-F238E27FC236}">
                <a16:creationId xmlns:a16="http://schemas.microsoft.com/office/drawing/2014/main" id="{00AE8F0D-2598-B243-A19A-F5A087C859C9}"/>
              </a:ext>
            </a:extLst>
          </p:cNvPr>
          <p:cNvSpPr txBox="1">
            <a:spLocks/>
          </p:cNvSpPr>
          <p:nvPr/>
        </p:nvSpPr>
        <p:spPr>
          <a:xfrm>
            <a:off x="1251678" y="3391597"/>
            <a:ext cx="10178322" cy="96178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dirty="0"/>
              <a:t>Project idea</a:t>
            </a:r>
          </a:p>
        </p:txBody>
      </p:sp>
      <p:sp>
        <p:nvSpPr>
          <p:cNvPr id="5" name="Content Placeholder 2">
            <a:extLst>
              <a:ext uri="{FF2B5EF4-FFF2-40B4-BE49-F238E27FC236}">
                <a16:creationId xmlns:a16="http://schemas.microsoft.com/office/drawing/2014/main" id="{E123FEF9-8440-C940-9681-8AA5D2545DBC}"/>
              </a:ext>
            </a:extLst>
          </p:cNvPr>
          <p:cNvSpPr txBox="1">
            <a:spLocks/>
          </p:cNvSpPr>
          <p:nvPr/>
        </p:nvSpPr>
        <p:spPr>
          <a:xfrm>
            <a:off x="1251678" y="4388293"/>
            <a:ext cx="10178322" cy="213258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AU" dirty="0"/>
              <a:t>A restaurant located in Miramar, Wellington named The Larder wants to improve customer engagement and sales by providing table ordering via digital devices. Customers will be able to use tablets located at their table to order their food, view their food’s progress, call over a waiter and place feedback.  </a:t>
            </a:r>
            <a:endParaRPr lang="en-US" dirty="0"/>
          </a:p>
        </p:txBody>
      </p:sp>
    </p:spTree>
    <p:extLst>
      <p:ext uri="{BB962C8B-B14F-4D97-AF65-F5344CB8AC3E}">
        <p14:creationId xmlns:p14="http://schemas.microsoft.com/office/powerpoint/2010/main" val="3853743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ACE8-C471-1940-ACE6-9A079571BEED}"/>
              </a:ext>
            </a:extLst>
          </p:cNvPr>
          <p:cNvSpPr>
            <a:spLocks noGrp="1"/>
          </p:cNvSpPr>
          <p:nvPr>
            <p:ph type="title"/>
          </p:nvPr>
        </p:nvSpPr>
        <p:spPr/>
        <p:txBody>
          <a:bodyPr/>
          <a:lstStyle/>
          <a:p>
            <a:r>
              <a:rPr lang="en-US" dirty="0"/>
              <a:t>Initial planning</a:t>
            </a:r>
          </a:p>
        </p:txBody>
      </p:sp>
    </p:spTree>
    <p:extLst>
      <p:ext uri="{BB962C8B-B14F-4D97-AF65-F5344CB8AC3E}">
        <p14:creationId xmlns:p14="http://schemas.microsoft.com/office/powerpoint/2010/main" val="1594268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C86F-8939-7B4A-8BF6-83CE5F724304}"/>
              </a:ext>
            </a:extLst>
          </p:cNvPr>
          <p:cNvSpPr>
            <a:spLocks noGrp="1"/>
          </p:cNvSpPr>
          <p:nvPr>
            <p:ph type="title"/>
          </p:nvPr>
        </p:nvSpPr>
        <p:spPr>
          <a:xfrm>
            <a:off x="1251678" y="382385"/>
            <a:ext cx="10178322" cy="799870"/>
          </a:xfrm>
        </p:spPr>
        <p:txBody>
          <a:bodyPr>
            <a:normAutofit/>
          </a:bodyPr>
          <a:lstStyle/>
          <a:p>
            <a:r>
              <a:rPr lang="en-US" dirty="0"/>
              <a:t>timeline</a:t>
            </a:r>
          </a:p>
        </p:txBody>
      </p:sp>
      <p:pic>
        <p:nvPicPr>
          <p:cNvPr id="5" name="Content Placeholder 4">
            <a:extLst>
              <a:ext uri="{FF2B5EF4-FFF2-40B4-BE49-F238E27FC236}">
                <a16:creationId xmlns:a16="http://schemas.microsoft.com/office/drawing/2014/main" id="{13ED5FBA-563C-5F44-BA3F-B4978619ACBF}"/>
              </a:ext>
            </a:extLst>
          </p:cNvPr>
          <p:cNvPicPr>
            <a:picLocks noGrp="1" noChangeAspect="1"/>
          </p:cNvPicPr>
          <p:nvPr>
            <p:ph idx="1"/>
          </p:nvPr>
        </p:nvPicPr>
        <p:blipFill>
          <a:blip r:embed="rId2"/>
          <a:stretch>
            <a:fillRect/>
          </a:stretch>
        </p:blipFill>
        <p:spPr>
          <a:xfrm>
            <a:off x="6096023" y="1182255"/>
            <a:ext cx="5333977" cy="4335407"/>
          </a:xfrm>
        </p:spPr>
      </p:pic>
      <p:sp>
        <p:nvSpPr>
          <p:cNvPr id="6" name="TextBox 5">
            <a:extLst>
              <a:ext uri="{FF2B5EF4-FFF2-40B4-BE49-F238E27FC236}">
                <a16:creationId xmlns:a16="http://schemas.microsoft.com/office/drawing/2014/main" id="{E331B33C-6903-CC4D-8BF8-927F799031B2}"/>
              </a:ext>
            </a:extLst>
          </p:cNvPr>
          <p:cNvSpPr txBox="1"/>
          <p:nvPr/>
        </p:nvSpPr>
        <p:spPr>
          <a:xfrm>
            <a:off x="1251678" y="1182254"/>
            <a:ext cx="4444042" cy="4401205"/>
          </a:xfrm>
          <a:prstGeom prst="rect">
            <a:avLst/>
          </a:prstGeom>
          <a:noFill/>
        </p:spPr>
        <p:txBody>
          <a:bodyPr wrap="square" rtlCol="0">
            <a:spAutoFit/>
          </a:bodyPr>
          <a:lstStyle/>
          <a:p>
            <a:r>
              <a:rPr lang="en-US" sz="2000" dirty="0"/>
              <a:t>I used an online project management app called “Trello” to track and manage each of the tasks that I had assigned myself to keep on track and get tasks done on time.</a:t>
            </a:r>
          </a:p>
          <a:p>
            <a:endParaRPr lang="en-US" sz="2000" dirty="0"/>
          </a:p>
          <a:p>
            <a:r>
              <a:rPr lang="en-US" sz="2000" dirty="0"/>
              <a:t>The tasks were </a:t>
            </a:r>
            <a:r>
              <a:rPr lang="en-US" sz="2000" dirty="0" err="1"/>
              <a:t>colour</a:t>
            </a:r>
            <a:r>
              <a:rPr lang="en-US" sz="2000" dirty="0"/>
              <a:t> coded into different sections of the design and production process.</a:t>
            </a:r>
          </a:p>
          <a:p>
            <a:endParaRPr lang="en-US" sz="2000" dirty="0"/>
          </a:p>
          <a:p>
            <a:r>
              <a:rPr lang="en-US" sz="2000" dirty="0"/>
              <a:t>Green was research, yellow was analysis and design, red was pre-production tasks, blue was production and purple was documentation.</a:t>
            </a:r>
          </a:p>
        </p:txBody>
      </p:sp>
    </p:spTree>
    <p:extLst>
      <p:ext uri="{BB962C8B-B14F-4D97-AF65-F5344CB8AC3E}">
        <p14:creationId xmlns:p14="http://schemas.microsoft.com/office/powerpoint/2010/main" val="3209000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FB99C-5E39-7849-8925-58E28B150BCF}"/>
              </a:ext>
            </a:extLst>
          </p:cNvPr>
          <p:cNvSpPr>
            <a:spLocks noGrp="1"/>
          </p:cNvSpPr>
          <p:nvPr>
            <p:ph type="title"/>
          </p:nvPr>
        </p:nvSpPr>
        <p:spPr>
          <a:xfrm>
            <a:off x="1251678" y="382385"/>
            <a:ext cx="10178322" cy="807437"/>
          </a:xfrm>
        </p:spPr>
        <p:txBody>
          <a:bodyPr/>
          <a:lstStyle/>
          <a:p>
            <a:r>
              <a:rPr lang="en-US" dirty="0"/>
              <a:t>Research &amp; analysis</a:t>
            </a:r>
          </a:p>
        </p:txBody>
      </p:sp>
      <p:sp>
        <p:nvSpPr>
          <p:cNvPr id="3" name="Content Placeholder 2">
            <a:extLst>
              <a:ext uri="{FF2B5EF4-FFF2-40B4-BE49-F238E27FC236}">
                <a16:creationId xmlns:a16="http://schemas.microsoft.com/office/drawing/2014/main" id="{802F7173-2C03-5149-A781-D40C69B73857}"/>
              </a:ext>
            </a:extLst>
          </p:cNvPr>
          <p:cNvSpPr>
            <a:spLocks noGrp="1"/>
          </p:cNvSpPr>
          <p:nvPr>
            <p:ph idx="1"/>
          </p:nvPr>
        </p:nvSpPr>
        <p:spPr>
          <a:xfrm>
            <a:off x="1251678" y="1189822"/>
            <a:ext cx="10178322" cy="3593591"/>
          </a:xfrm>
        </p:spPr>
        <p:txBody>
          <a:bodyPr/>
          <a:lstStyle/>
          <a:p>
            <a:r>
              <a:rPr lang="en-US" dirty="0"/>
              <a:t>I created a survey using Survey Monkey to share with the class to Slack to get and insight into a range of people’s experiences and habits at restaurants to help with some aspects of my web app design and persona build.</a:t>
            </a:r>
          </a:p>
          <a:p>
            <a:pPr marL="0" indent="0">
              <a:buNone/>
            </a:pPr>
            <a:endParaRPr lang="en-US" dirty="0"/>
          </a:p>
          <a:p>
            <a:r>
              <a:rPr lang="en-US" dirty="0"/>
              <a:t>I staged interviews and observations of people using similar websites to get a consensus of what was good and bad experiences using ordering systems and incorporate that into my design.</a:t>
            </a:r>
          </a:p>
          <a:p>
            <a:endParaRPr lang="en-US" dirty="0"/>
          </a:p>
        </p:txBody>
      </p:sp>
    </p:spTree>
    <p:extLst>
      <p:ext uri="{BB962C8B-B14F-4D97-AF65-F5344CB8AC3E}">
        <p14:creationId xmlns:p14="http://schemas.microsoft.com/office/powerpoint/2010/main" val="135657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4C0AF-D78A-4441-8DEB-E6D6FCB69235}"/>
              </a:ext>
            </a:extLst>
          </p:cNvPr>
          <p:cNvSpPr>
            <a:spLocks noGrp="1"/>
          </p:cNvSpPr>
          <p:nvPr>
            <p:ph type="title"/>
          </p:nvPr>
        </p:nvSpPr>
        <p:spPr>
          <a:xfrm>
            <a:off x="1251678" y="369133"/>
            <a:ext cx="10178322" cy="1492132"/>
          </a:xfrm>
        </p:spPr>
        <p:txBody>
          <a:bodyPr/>
          <a:lstStyle/>
          <a:p>
            <a:r>
              <a:rPr lang="en-AU"/>
              <a:t>Survey</a:t>
            </a:r>
            <a:endParaRPr lang="en-AU" dirty="0"/>
          </a:p>
        </p:txBody>
      </p:sp>
      <p:sp>
        <p:nvSpPr>
          <p:cNvPr id="3" name="Content Placeholder 2">
            <a:extLst>
              <a:ext uri="{FF2B5EF4-FFF2-40B4-BE49-F238E27FC236}">
                <a16:creationId xmlns:a16="http://schemas.microsoft.com/office/drawing/2014/main" id="{59A3E77F-1C76-4865-A738-3A750F19A4C6}"/>
              </a:ext>
            </a:extLst>
          </p:cNvPr>
          <p:cNvSpPr>
            <a:spLocks noGrp="1"/>
          </p:cNvSpPr>
          <p:nvPr>
            <p:ph idx="1"/>
          </p:nvPr>
        </p:nvSpPr>
        <p:spPr>
          <a:xfrm>
            <a:off x="1251678" y="1143002"/>
            <a:ext cx="10178322" cy="1142999"/>
          </a:xfrm>
        </p:spPr>
        <p:txBody>
          <a:bodyPr/>
          <a:lstStyle/>
          <a:p>
            <a:r>
              <a:rPr lang="en-AU" dirty="0"/>
              <a:t>My survey consisted of seven questions and I got seven responses on it my fellow classmates using the Slack platform. The following pictures will show the questions in order as well as the results.</a:t>
            </a:r>
          </a:p>
        </p:txBody>
      </p:sp>
      <p:pic>
        <p:nvPicPr>
          <p:cNvPr id="5" name="Picture 4" descr="A screenshot of a cell phone&#10;&#10;Description automatically generated">
            <a:extLst>
              <a:ext uri="{FF2B5EF4-FFF2-40B4-BE49-F238E27FC236}">
                <a16:creationId xmlns:a16="http://schemas.microsoft.com/office/drawing/2014/main" id="{C589F3FF-A9AC-4236-879C-1E8AAA2DFF25}"/>
              </a:ext>
            </a:extLst>
          </p:cNvPr>
          <p:cNvPicPr>
            <a:picLocks noChangeAspect="1"/>
          </p:cNvPicPr>
          <p:nvPr/>
        </p:nvPicPr>
        <p:blipFill>
          <a:blip r:embed="rId2"/>
          <a:stretch>
            <a:fillRect/>
          </a:stretch>
        </p:blipFill>
        <p:spPr>
          <a:xfrm>
            <a:off x="1251677" y="2564295"/>
            <a:ext cx="4592532" cy="3428997"/>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CB9D9426-F8CB-43E9-A980-CABF34823BE1}"/>
              </a:ext>
            </a:extLst>
          </p:cNvPr>
          <p:cNvPicPr>
            <a:picLocks noChangeAspect="1"/>
          </p:cNvPicPr>
          <p:nvPr/>
        </p:nvPicPr>
        <p:blipFill>
          <a:blip r:embed="rId3"/>
          <a:stretch>
            <a:fillRect/>
          </a:stretch>
        </p:blipFill>
        <p:spPr>
          <a:xfrm>
            <a:off x="6096000" y="2564295"/>
            <a:ext cx="4781278" cy="3428997"/>
          </a:xfrm>
          <a:prstGeom prst="rect">
            <a:avLst/>
          </a:prstGeom>
        </p:spPr>
      </p:pic>
    </p:spTree>
    <p:extLst>
      <p:ext uri="{BB962C8B-B14F-4D97-AF65-F5344CB8AC3E}">
        <p14:creationId xmlns:p14="http://schemas.microsoft.com/office/powerpoint/2010/main" val="905402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94581-8387-4D8E-AFAE-FE77565AAB1D}"/>
              </a:ext>
            </a:extLst>
          </p:cNvPr>
          <p:cNvSpPr>
            <a:spLocks noGrp="1"/>
          </p:cNvSpPr>
          <p:nvPr>
            <p:ph type="title"/>
          </p:nvPr>
        </p:nvSpPr>
        <p:spPr>
          <a:xfrm>
            <a:off x="1251678" y="382385"/>
            <a:ext cx="10178322" cy="1047830"/>
          </a:xfrm>
        </p:spPr>
        <p:txBody>
          <a:bodyPr/>
          <a:lstStyle/>
          <a:p>
            <a:r>
              <a:rPr lang="en-AU" dirty="0"/>
              <a:t>Survey</a:t>
            </a:r>
          </a:p>
        </p:txBody>
      </p:sp>
      <p:pic>
        <p:nvPicPr>
          <p:cNvPr id="5" name="Content Placeholder 4" descr="A screenshot of a cell phone&#10;&#10;Description automatically generated">
            <a:extLst>
              <a:ext uri="{FF2B5EF4-FFF2-40B4-BE49-F238E27FC236}">
                <a16:creationId xmlns:a16="http://schemas.microsoft.com/office/drawing/2014/main" id="{BABDE540-B1D2-43C5-9757-535CC5B4ADDB}"/>
              </a:ext>
            </a:extLst>
          </p:cNvPr>
          <p:cNvPicPr>
            <a:picLocks noGrp="1" noChangeAspect="1"/>
          </p:cNvPicPr>
          <p:nvPr>
            <p:ph idx="1"/>
          </p:nvPr>
        </p:nvPicPr>
        <p:blipFill>
          <a:blip r:embed="rId2"/>
          <a:stretch>
            <a:fillRect/>
          </a:stretch>
        </p:blipFill>
        <p:spPr>
          <a:xfrm>
            <a:off x="1251678" y="1231435"/>
            <a:ext cx="4693476" cy="2585214"/>
          </a:xfrm>
        </p:spPr>
      </p:pic>
      <p:pic>
        <p:nvPicPr>
          <p:cNvPr id="7" name="Picture 6" descr="A screenshot of a cell phone&#10;&#10;Description automatically generated">
            <a:extLst>
              <a:ext uri="{FF2B5EF4-FFF2-40B4-BE49-F238E27FC236}">
                <a16:creationId xmlns:a16="http://schemas.microsoft.com/office/drawing/2014/main" id="{17C0B258-14B5-44CF-8367-EF2AC3B3902B}"/>
              </a:ext>
            </a:extLst>
          </p:cNvPr>
          <p:cNvPicPr>
            <a:picLocks noChangeAspect="1"/>
          </p:cNvPicPr>
          <p:nvPr/>
        </p:nvPicPr>
        <p:blipFill>
          <a:blip r:embed="rId3"/>
          <a:stretch>
            <a:fillRect/>
          </a:stretch>
        </p:blipFill>
        <p:spPr>
          <a:xfrm>
            <a:off x="6011414" y="1222116"/>
            <a:ext cx="4802359" cy="259372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4D3FF6F1-842E-42F8-986E-8A98B0713A19}"/>
              </a:ext>
            </a:extLst>
          </p:cNvPr>
          <p:cNvPicPr>
            <a:picLocks noChangeAspect="1"/>
          </p:cNvPicPr>
          <p:nvPr/>
        </p:nvPicPr>
        <p:blipFill>
          <a:blip r:embed="rId4"/>
          <a:stretch>
            <a:fillRect/>
          </a:stretch>
        </p:blipFill>
        <p:spPr>
          <a:xfrm>
            <a:off x="1251677" y="3882909"/>
            <a:ext cx="4693477" cy="2655023"/>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E50108FD-A0CD-45A4-B479-3F6B35F9E512}"/>
              </a:ext>
            </a:extLst>
          </p:cNvPr>
          <p:cNvPicPr>
            <a:picLocks noChangeAspect="1"/>
          </p:cNvPicPr>
          <p:nvPr/>
        </p:nvPicPr>
        <p:blipFill>
          <a:blip r:embed="rId5"/>
          <a:stretch>
            <a:fillRect/>
          </a:stretch>
        </p:blipFill>
        <p:spPr>
          <a:xfrm>
            <a:off x="5981768" y="3882103"/>
            <a:ext cx="5271660" cy="2655023"/>
          </a:xfrm>
          <a:prstGeom prst="rect">
            <a:avLst/>
          </a:prstGeom>
        </p:spPr>
      </p:pic>
    </p:spTree>
    <p:extLst>
      <p:ext uri="{BB962C8B-B14F-4D97-AF65-F5344CB8AC3E}">
        <p14:creationId xmlns:p14="http://schemas.microsoft.com/office/powerpoint/2010/main" val="63955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38BD4-8605-4A7D-A97F-22030A2D0250}"/>
              </a:ext>
            </a:extLst>
          </p:cNvPr>
          <p:cNvSpPr>
            <a:spLocks noGrp="1"/>
          </p:cNvSpPr>
          <p:nvPr>
            <p:ph type="title"/>
          </p:nvPr>
        </p:nvSpPr>
        <p:spPr>
          <a:xfrm>
            <a:off x="1251678" y="382385"/>
            <a:ext cx="10178322" cy="717545"/>
          </a:xfrm>
        </p:spPr>
        <p:txBody>
          <a:bodyPr>
            <a:normAutofit fontScale="90000"/>
          </a:bodyPr>
          <a:lstStyle/>
          <a:p>
            <a:r>
              <a:rPr lang="en-AU" dirty="0"/>
              <a:t>survey</a:t>
            </a:r>
          </a:p>
        </p:txBody>
      </p:sp>
      <p:sp>
        <p:nvSpPr>
          <p:cNvPr id="3" name="Content Placeholder 2">
            <a:extLst>
              <a:ext uri="{FF2B5EF4-FFF2-40B4-BE49-F238E27FC236}">
                <a16:creationId xmlns:a16="http://schemas.microsoft.com/office/drawing/2014/main" id="{B370FC4C-2C13-43ED-98FA-89845D2B84DF}"/>
              </a:ext>
            </a:extLst>
          </p:cNvPr>
          <p:cNvSpPr>
            <a:spLocks noGrp="1"/>
          </p:cNvSpPr>
          <p:nvPr>
            <p:ph idx="1"/>
          </p:nvPr>
        </p:nvSpPr>
        <p:spPr>
          <a:xfrm>
            <a:off x="1251678" y="2676939"/>
            <a:ext cx="10178322" cy="2901374"/>
          </a:xfrm>
        </p:spPr>
        <p:txBody>
          <a:bodyPr>
            <a:normAutofit lnSpcReduction="10000"/>
          </a:bodyPr>
          <a:lstStyle/>
          <a:p>
            <a:pPr marL="0" indent="0">
              <a:buNone/>
            </a:pPr>
            <a:r>
              <a:rPr lang="en-AU" dirty="0"/>
              <a:t>Answers:</a:t>
            </a:r>
          </a:p>
          <a:p>
            <a:r>
              <a:rPr lang="en-AU" dirty="0"/>
              <a:t>Check progress of order</a:t>
            </a:r>
          </a:p>
          <a:p>
            <a:r>
              <a:rPr lang="en-AU" dirty="0"/>
              <a:t>Pay</a:t>
            </a:r>
          </a:p>
          <a:p>
            <a:r>
              <a:rPr lang="en-AU" dirty="0"/>
              <a:t>Call waiter</a:t>
            </a:r>
          </a:p>
          <a:p>
            <a:r>
              <a:rPr lang="en-AU" dirty="0"/>
              <a:t>Order food, check progress of order, check total price, serving time, call waiter for assistance</a:t>
            </a:r>
          </a:p>
          <a:p>
            <a:r>
              <a:rPr lang="en-AU" dirty="0"/>
              <a:t>Change language, call waiter and see menu items available</a:t>
            </a:r>
          </a:p>
          <a:p>
            <a:r>
              <a:rPr lang="en-AU" dirty="0"/>
              <a:t>To have a time limit on how long to wait for the waiter</a:t>
            </a:r>
          </a:p>
          <a:p>
            <a:endParaRPr lang="en-AU" dirty="0"/>
          </a:p>
        </p:txBody>
      </p:sp>
      <p:pic>
        <p:nvPicPr>
          <p:cNvPr id="5" name="Picture 4" descr="A close up of a logo&#10;&#10;Description automatically generated">
            <a:extLst>
              <a:ext uri="{FF2B5EF4-FFF2-40B4-BE49-F238E27FC236}">
                <a16:creationId xmlns:a16="http://schemas.microsoft.com/office/drawing/2014/main" id="{D6B54301-DCE2-4B34-8CB1-68F99A42BBD0}"/>
              </a:ext>
            </a:extLst>
          </p:cNvPr>
          <p:cNvPicPr>
            <a:picLocks noChangeAspect="1"/>
          </p:cNvPicPr>
          <p:nvPr/>
        </p:nvPicPr>
        <p:blipFill>
          <a:blip r:embed="rId2"/>
          <a:stretch>
            <a:fillRect/>
          </a:stretch>
        </p:blipFill>
        <p:spPr>
          <a:xfrm>
            <a:off x="1251678" y="1279687"/>
            <a:ext cx="10039572" cy="867165"/>
          </a:xfrm>
          <a:prstGeom prst="rect">
            <a:avLst/>
          </a:prstGeom>
        </p:spPr>
      </p:pic>
    </p:spTree>
    <p:extLst>
      <p:ext uri="{BB962C8B-B14F-4D97-AF65-F5344CB8AC3E}">
        <p14:creationId xmlns:p14="http://schemas.microsoft.com/office/powerpoint/2010/main" val="66731129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1051</TotalTime>
  <Words>456</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Impact</vt:lpstr>
      <vt:lpstr>Badge</vt:lpstr>
      <vt:lpstr>The larder</vt:lpstr>
      <vt:lpstr>overview</vt:lpstr>
      <vt:lpstr>concept</vt:lpstr>
      <vt:lpstr>Initial planning</vt:lpstr>
      <vt:lpstr>timeline</vt:lpstr>
      <vt:lpstr>Research &amp; analysis</vt:lpstr>
      <vt:lpstr>Survey</vt:lpstr>
      <vt:lpstr>Survey</vt:lpstr>
      <vt:lpstr>survey</vt:lpstr>
      <vt:lpstr>Survey results</vt:lpstr>
      <vt:lpstr>interviews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larder</dc:title>
  <dc:creator>Sean REILLY</dc:creator>
  <cp:lastModifiedBy>Sean Reilly</cp:lastModifiedBy>
  <cp:revision>12</cp:revision>
  <dcterms:created xsi:type="dcterms:W3CDTF">2019-09-23T01:30:14Z</dcterms:created>
  <dcterms:modified xsi:type="dcterms:W3CDTF">2019-09-23T23:39:33Z</dcterms:modified>
</cp:coreProperties>
</file>