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57"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97"/>
    <p:restoredTop sz="94674"/>
  </p:normalViewPr>
  <p:slideViewPr>
    <p:cSldViewPr snapToGrid="0" snapToObjects="1">
      <p:cViewPr varScale="1">
        <p:scale>
          <a:sx n="116" d="100"/>
          <a:sy n="116" d="100"/>
        </p:scale>
        <p:origin x="20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9/23/19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9/23/19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9/23/19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9/23/19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9/23/19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A9C6-D3C7-9C46-B2B3-00CCE4EB6217}"/>
              </a:ext>
            </a:extLst>
          </p:cNvPr>
          <p:cNvSpPr>
            <a:spLocks noGrp="1"/>
          </p:cNvSpPr>
          <p:nvPr>
            <p:ph type="ctrTitle"/>
          </p:nvPr>
        </p:nvSpPr>
        <p:spPr/>
        <p:txBody>
          <a:bodyPr/>
          <a:lstStyle/>
          <a:p>
            <a:r>
              <a:rPr lang="en-US" dirty="0"/>
              <a:t>The larder</a:t>
            </a:r>
          </a:p>
        </p:txBody>
      </p:sp>
      <p:sp>
        <p:nvSpPr>
          <p:cNvPr id="3" name="Subtitle 2">
            <a:extLst>
              <a:ext uri="{FF2B5EF4-FFF2-40B4-BE49-F238E27FC236}">
                <a16:creationId xmlns:a16="http://schemas.microsoft.com/office/drawing/2014/main" id="{FBC29EBA-28E5-0141-B0C8-85CB8C33744E}"/>
              </a:ext>
            </a:extLst>
          </p:cNvPr>
          <p:cNvSpPr>
            <a:spLocks noGrp="1"/>
          </p:cNvSpPr>
          <p:nvPr>
            <p:ph type="subTitle" idx="1"/>
          </p:nvPr>
        </p:nvSpPr>
        <p:spPr/>
        <p:txBody>
          <a:bodyPr>
            <a:normAutofit fontScale="92500" lnSpcReduction="10000"/>
          </a:bodyPr>
          <a:lstStyle/>
          <a:p>
            <a:r>
              <a:rPr lang="en-US" dirty="0"/>
              <a:t>Sean </a:t>
            </a:r>
            <a:r>
              <a:rPr lang="en-US" dirty="0" err="1"/>
              <a:t>reilly</a:t>
            </a:r>
            <a:endParaRPr lang="en-US" dirty="0"/>
          </a:p>
          <a:p>
            <a:r>
              <a:rPr lang="en-US" dirty="0"/>
              <a:t>Summative Assessment - user experience</a:t>
            </a:r>
          </a:p>
        </p:txBody>
      </p:sp>
    </p:spTree>
    <p:extLst>
      <p:ext uri="{BB962C8B-B14F-4D97-AF65-F5344CB8AC3E}">
        <p14:creationId xmlns:p14="http://schemas.microsoft.com/office/powerpoint/2010/main" val="339762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BFB8-BCFC-7647-A28C-1F5050C0026C}"/>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277793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BF67-CDA6-BE4D-9D0E-73D39FAE2BAA}"/>
              </a:ext>
            </a:extLst>
          </p:cNvPr>
          <p:cNvSpPr>
            <a:spLocks noGrp="1"/>
          </p:cNvSpPr>
          <p:nvPr>
            <p:ph type="title"/>
          </p:nvPr>
        </p:nvSpPr>
        <p:spPr>
          <a:xfrm>
            <a:off x="1251678" y="813403"/>
            <a:ext cx="10178322" cy="961783"/>
          </a:xfrm>
        </p:spPr>
        <p:txBody>
          <a:bodyPr/>
          <a:lstStyle/>
          <a:p>
            <a:r>
              <a:rPr lang="en-US" dirty="0"/>
              <a:t>concept</a:t>
            </a:r>
          </a:p>
        </p:txBody>
      </p:sp>
      <p:sp>
        <p:nvSpPr>
          <p:cNvPr id="3" name="Content Placeholder 2">
            <a:extLst>
              <a:ext uri="{FF2B5EF4-FFF2-40B4-BE49-F238E27FC236}">
                <a16:creationId xmlns:a16="http://schemas.microsoft.com/office/drawing/2014/main" id="{1EDB46A8-71C6-8442-8DCE-ED6C98B1D37E}"/>
              </a:ext>
            </a:extLst>
          </p:cNvPr>
          <p:cNvSpPr>
            <a:spLocks noGrp="1"/>
          </p:cNvSpPr>
          <p:nvPr>
            <p:ph idx="1"/>
          </p:nvPr>
        </p:nvSpPr>
        <p:spPr>
          <a:xfrm>
            <a:off x="1251678" y="1810099"/>
            <a:ext cx="10178322" cy="1115567"/>
          </a:xfrm>
        </p:spPr>
        <p:txBody>
          <a:bodyPr/>
          <a:lstStyle/>
          <a:p>
            <a:r>
              <a:rPr lang="en-US" dirty="0"/>
              <a:t>The project scenario that I have chosen for our Web and UX design assessment is the “</a:t>
            </a:r>
            <a:r>
              <a:rPr lang="en-NZ" dirty="0"/>
              <a:t>Hospitality digital ordering” option. I chose this because I liked the idea of making something that everyone would use and being able to meet the needs of a majority of people.</a:t>
            </a:r>
            <a:endParaRPr lang="en-US" dirty="0"/>
          </a:p>
        </p:txBody>
      </p:sp>
      <p:sp>
        <p:nvSpPr>
          <p:cNvPr id="4" name="Title 1">
            <a:extLst>
              <a:ext uri="{FF2B5EF4-FFF2-40B4-BE49-F238E27FC236}">
                <a16:creationId xmlns:a16="http://schemas.microsoft.com/office/drawing/2014/main" id="{00AE8F0D-2598-B243-A19A-F5A087C859C9}"/>
              </a:ext>
            </a:extLst>
          </p:cNvPr>
          <p:cNvSpPr txBox="1">
            <a:spLocks/>
          </p:cNvSpPr>
          <p:nvPr/>
        </p:nvSpPr>
        <p:spPr>
          <a:xfrm>
            <a:off x="1251678" y="3391597"/>
            <a:ext cx="10178322" cy="9617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Project idea</a:t>
            </a:r>
          </a:p>
        </p:txBody>
      </p:sp>
      <p:sp>
        <p:nvSpPr>
          <p:cNvPr id="5" name="Content Placeholder 2">
            <a:extLst>
              <a:ext uri="{FF2B5EF4-FFF2-40B4-BE49-F238E27FC236}">
                <a16:creationId xmlns:a16="http://schemas.microsoft.com/office/drawing/2014/main" id="{E123FEF9-8440-C940-9681-8AA5D2545DBC}"/>
              </a:ext>
            </a:extLst>
          </p:cNvPr>
          <p:cNvSpPr txBox="1">
            <a:spLocks/>
          </p:cNvSpPr>
          <p:nvPr/>
        </p:nvSpPr>
        <p:spPr>
          <a:xfrm>
            <a:off x="1251678" y="4388293"/>
            <a:ext cx="10178322" cy="213258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AU" dirty="0"/>
              <a:t>A restaurant located in Miramar, Wellington named The Larder wants to improve customer engagement and sales by providing table ordering via digital devices. Customers will be able to use touch screens located at their table to order their food, view their food’s progress, call over a waiter and place feedback.  </a:t>
            </a:r>
            <a:endParaRPr lang="en-US" dirty="0"/>
          </a:p>
        </p:txBody>
      </p:sp>
    </p:spTree>
    <p:extLst>
      <p:ext uri="{BB962C8B-B14F-4D97-AF65-F5344CB8AC3E}">
        <p14:creationId xmlns:p14="http://schemas.microsoft.com/office/powerpoint/2010/main" val="385374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ACE8-C471-1940-ACE6-9A079571BEED}"/>
              </a:ext>
            </a:extLst>
          </p:cNvPr>
          <p:cNvSpPr>
            <a:spLocks noGrp="1"/>
          </p:cNvSpPr>
          <p:nvPr>
            <p:ph type="title"/>
          </p:nvPr>
        </p:nvSpPr>
        <p:spPr/>
        <p:txBody>
          <a:bodyPr/>
          <a:lstStyle/>
          <a:p>
            <a:r>
              <a:rPr lang="en-US" dirty="0"/>
              <a:t>Initial planning</a:t>
            </a:r>
          </a:p>
        </p:txBody>
      </p:sp>
    </p:spTree>
    <p:extLst>
      <p:ext uri="{BB962C8B-B14F-4D97-AF65-F5344CB8AC3E}">
        <p14:creationId xmlns:p14="http://schemas.microsoft.com/office/powerpoint/2010/main" val="159426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C86F-8939-7B4A-8BF6-83CE5F724304}"/>
              </a:ext>
            </a:extLst>
          </p:cNvPr>
          <p:cNvSpPr>
            <a:spLocks noGrp="1"/>
          </p:cNvSpPr>
          <p:nvPr>
            <p:ph type="title"/>
          </p:nvPr>
        </p:nvSpPr>
        <p:spPr>
          <a:xfrm>
            <a:off x="1251678" y="382385"/>
            <a:ext cx="10178322" cy="799870"/>
          </a:xfrm>
        </p:spPr>
        <p:txBody>
          <a:bodyPr>
            <a:normAutofit/>
          </a:bodyPr>
          <a:lstStyle/>
          <a:p>
            <a:r>
              <a:rPr lang="en-US" dirty="0"/>
              <a:t>timeline</a:t>
            </a:r>
          </a:p>
        </p:txBody>
      </p:sp>
      <p:pic>
        <p:nvPicPr>
          <p:cNvPr id="5" name="Content Placeholder 4">
            <a:extLst>
              <a:ext uri="{FF2B5EF4-FFF2-40B4-BE49-F238E27FC236}">
                <a16:creationId xmlns:a16="http://schemas.microsoft.com/office/drawing/2014/main" id="{13ED5FBA-563C-5F44-BA3F-B4978619ACBF}"/>
              </a:ext>
            </a:extLst>
          </p:cNvPr>
          <p:cNvPicPr>
            <a:picLocks noGrp="1" noChangeAspect="1"/>
          </p:cNvPicPr>
          <p:nvPr>
            <p:ph idx="1"/>
          </p:nvPr>
        </p:nvPicPr>
        <p:blipFill>
          <a:blip r:embed="rId2"/>
          <a:stretch>
            <a:fillRect/>
          </a:stretch>
        </p:blipFill>
        <p:spPr>
          <a:xfrm>
            <a:off x="6096023" y="1182255"/>
            <a:ext cx="5333977" cy="4335407"/>
          </a:xfrm>
        </p:spPr>
      </p:pic>
      <p:sp>
        <p:nvSpPr>
          <p:cNvPr id="6" name="TextBox 5">
            <a:extLst>
              <a:ext uri="{FF2B5EF4-FFF2-40B4-BE49-F238E27FC236}">
                <a16:creationId xmlns:a16="http://schemas.microsoft.com/office/drawing/2014/main" id="{E331B33C-6903-CC4D-8BF8-927F799031B2}"/>
              </a:ext>
            </a:extLst>
          </p:cNvPr>
          <p:cNvSpPr txBox="1"/>
          <p:nvPr/>
        </p:nvSpPr>
        <p:spPr>
          <a:xfrm>
            <a:off x="1251678" y="1182254"/>
            <a:ext cx="4444042" cy="4401205"/>
          </a:xfrm>
          <a:prstGeom prst="rect">
            <a:avLst/>
          </a:prstGeom>
          <a:noFill/>
        </p:spPr>
        <p:txBody>
          <a:bodyPr wrap="square" rtlCol="0">
            <a:spAutoFit/>
          </a:bodyPr>
          <a:lstStyle/>
          <a:p>
            <a:r>
              <a:rPr lang="en-US" sz="2000" dirty="0"/>
              <a:t>I used an online project management app called “Trello” to track and manage each of the tasks that I had assigned myself to keep on track and get tasks done on time.</a:t>
            </a:r>
          </a:p>
          <a:p>
            <a:endParaRPr lang="en-US" sz="2000" dirty="0"/>
          </a:p>
          <a:p>
            <a:r>
              <a:rPr lang="en-US" sz="2000" dirty="0"/>
              <a:t>The tasks were </a:t>
            </a:r>
            <a:r>
              <a:rPr lang="en-US" sz="2000" dirty="0" err="1"/>
              <a:t>colour</a:t>
            </a:r>
            <a:r>
              <a:rPr lang="en-US" sz="2000" dirty="0"/>
              <a:t> coded into different sections of the design and production process.</a:t>
            </a:r>
          </a:p>
          <a:p>
            <a:endParaRPr lang="en-US" sz="2000" dirty="0"/>
          </a:p>
          <a:p>
            <a:r>
              <a:rPr lang="en-US" sz="2000" dirty="0"/>
              <a:t>Green was research, yellow was analysis and design, red was pre-production tasks, blue was production and purple was documentation.</a:t>
            </a:r>
          </a:p>
        </p:txBody>
      </p:sp>
    </p:spTree>
    <p:extLst>
      <p:ext uri="{BB962C8B-B14F-4D97-AF65-F5344CB8AC3E}">
        <p14:creationId xmlns:p14="http://schemas.microsoft.com/office/powerpoint/2010/main" val="320900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B99C-5E39-7849-8925-58E28B150BCF}"/>
              </a:ext>
            </a:extLst>
          </p:cNvPr>
          <p:cNvSpPr>
            <a:spLocks noGrp="1"/>
          </p:cNvSpPr>
          <p:nvPr>
            <p:ph type="title"/>
          </p:nvPr>
        </p:nvSpPr>
        <p:spPr>
          <a:xfrm>
            <a:off x="1251678" y="382385"/>
            <a:ext cx="10178322" cy="807437"/>
          </a:xfrm>
        </p:spPr>
        <p:txBody>
          <a:bodyPr/>
          <a:lstStyle/>
          <a:p>
            <a:r>
              <a:rPr lang="en-US" dirty="0"/>
              <a:t>Research</a:t>
            </a:r>
          </a:p>
        </p:txBody>
      </p:sp>
      <p:sp>
        <p:nvSpPr>
          <p:cNvPr id="3" name="Content Placeholder 2">
            <a:extLst>
              <a:ext uri="{FF2B5EF4-FFF2-40B4-BE49-F238E27FC236}">
                <a16:creationId xmlns:a16="http://schemas.microsoft.com/office/drawing/2014/main" id="{802F7173-2C03-5149-A781-D40C69B73857}"/>
              </a:ext>
            </a:extLst>
          </p:cNvPr>
          <p:cNvSpPr>
            <a:spLocks noGrp="1"/>
          </p:cNvSpPr>
          <p:nvPr>
            <p:ph idx="1"/>
          </p:nvPr>
        </p:nvSpPr>
        <p:spPr>
          <a:xfrm>
            <a:off x="1251678" y="1189822"/>
            <a:ext cx="10178322" cy="3593591"/>
          </a:xfrm>
        </p:spPr>
        <p:txBody>
          <a:bodyPr/>
          <a:lstStyle/>
          <a:p>
            <a:endParaRPr lang="en-US" dirty="0"/>
          </a:p>
        </p:txBody>
      </p:sp>
    </p:spTree>
    <p:extLst>
      <p:ext uri="{BB962C8B-B14F-4D97-AF65-F5344CB8AC3E}">
        <p14:creationId xmlns:p14="http://schemas.microsoft.com/office/powerpoint/2010/main" val="13565749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112</TotalTime>
  <Words>196</Words>
  <Application>Microsoft Macintosh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The larder</vt:lpstr>
      <vt:lpstr>overview</vt:lpstr>
      <vt:lpstr>concept</vt:lpstr>
      <vt:lpstr>Initial planning</vt:lpstr>
      <vt:lpstr>timeline</vt:lpstr>
      <vt:lpstr>Research</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larder</dc:title>
  <dc:creator>Sean REILLY</dc:creator>
  <cp:lastModifiedBy>Sean REILLY</cp:lastModifiedBy>
  <cp:revision>4</cp:revision>
  <dcterms:created xsi:type="dcterms:W3CDTF">2019-09-23T01:30:14Z</dcterms:created>
  <dcterms:modified xsi:type="dcterms:W3CDTF">2019-09-23T03:23:07Z</dcterms:modified>
</cp:coreProperties>
</file>