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70" r:id="rId6"/>
    <p:sldId id="259" r:id="rId7"/>
    <p:sldId id="260" r:id="rId8"/>
    <p:sldId id="261" r:id="rId9"/>
    <p:sldId id="271" r:id="rId10"/>
    <p:sldId id="263" r:id="rId11"/>
    <p:sldId id="262" r:id="rId12"/>
    <p:sldId id="264" r:id="rId13"/>
    <p:sldId id="265" r:id="rId14"/>
    <p:sldId id="272" r:id="rId15"/>
    <p:sldId id="266" r:id="rId16"/>
    <p:sldId id="273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3DD0-DBCE-498C-FBC6-7A3DF99FD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86A75-78FC-A18E-E9CC-7398239DE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7509-E517-BAAB-286B-3718036E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6188-FC11-F17B-F772-051A4CAD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6CEA-9E21-9D23-1CF8-0D90C306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4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F693-566B-E884-4500-CECE3A5E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9AEBA-0D35-2BCA-7793-BE69FCBF4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A73BD-D557-1CFA-4AB4-AAB095FE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6735-07CA-1027-A5F2-F62DF8AF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6CEE-6260-FD15-8342-13F49700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B5414-8692-C862-87C9-B9A689A40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DAF03-1DFC-6682-C5AC-924167438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8333-65DD-2991-CCB1-835A86CD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6842-B35F-AED6-1B8F-8DC181FC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4263-0854-F91A-E64E-3517F7B1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D3ED-8E2B-5472-CED8-E80345F4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635D-9683-1464-0624-6F176048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FB97D-89BE-270C-105F-CDF1BE1C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0985-24F7-429A-EE63-65AEDE92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145F-96B5-45E3-EBF0-E3AE3950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A99F-1363-36EB-456E-D92EA2F3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FED-5691-FC5B-7D60-523C9DBA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91E3-7247-83BC-88A9-AAB0E886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4A52-A601-7C8A-1449-9482DA6C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D3C3-F637-CDD1-8527-A8355875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2E3B-6CF7-2EC6-7A58-A88CE9FE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4258-6511-53B1-9EFA-4AF370A06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D2CE2-BDCC-01CC-1EA5-4F304D201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C7917-DC7C-26BC-3B07-43E0A277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CBC8C-DE36-E39D-0CF3-22F48D6D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6CE32-4382-3A23-A9D7-FC945097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0868-B3F1-C14B-827D-1DA69CD6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1E501-6B79-1841-6B69-735BF61D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484A9-EF61-FA93-DDA6-7EFE0809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2A48D-577D-0F03-9FAA-9C8D45AD0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1E479-94DA-23FC-96F8-E621E5E5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1DD85-AADC-6E7E-E771-8003B8F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62F7F-6DDC-3931-6A10-83EC924A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9C3B6-0A32-B710-BFEA-5D543E1D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2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0411-08E1-6E0A-86E7-CDE29DD8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42075-CFC9-F204-307A-7FBD121D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977A1-36A6-1CA5-E2BD-F1FB449E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4E24F-C37C-555E-6E43-9836BBF2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57E1B-66F6-8B6C-AC0A-E7DDBD05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718BB-F1A3-16ED-0A16-3F41FA73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9222D-1FFB-7AA9-4EEC-DCEE3CC5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7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31BF-DCE7-F02D-40A4-0C4807E8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9235-1FE3-C511-306A-D879D1BA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48DE5-1670-1777-D764-A3D25C21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20518-1649-2866-D1ED-906131BE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0C56-901B-793C-D382-594304FF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4F125-74AD-2A5F-48B1-AD646402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C3CD-0D1C-D109-F6A2-DB14C1DB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CD817-0195-F501-CDDE-3FDBB31AC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E8326-0754-85A8-D0E6-B9A5C191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B038E-00F9-3E06-297F-2AC785BC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433FA-4E69-A143-9C0C-B7A383C1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3ACA2-2066-8674-9224-CBE1D9AD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6C881-9B95-6D6D-9802-9C24AFFF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E3A7-1261-8F53-72FE-0C533475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0701-51D9-E403-926F-BD232C0A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ACCE9-19D5-4C4C-B2F7-E992472B61A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7FC3-2940-8F7F-D172-A802C00D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83AC-40B3-4727-5616-F61AF62AE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99876-2315-42D6-9161-751F3399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C6F7-5E21-483A-39AF-FC1937A2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repo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627D-3921-DED2-51ED-06259B76E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D9D66-6199-E11D-ADAC-590CEF343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71" y="2576811"/>
            <a:ext cx="5037257" cy="153937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232B2AE-8B18-578A-EBA6-3D636D8B059F}"/>
              </a:ext>
            </a:extLst>
          </p:cNvPr>
          <p:cNvSpPr/>
          <p:nvPr/>
        </p:nvSpPr>
        <p:spPr>
          <a:xfrm rot="16365723">
            <a:off x="6883999" y="3261560"/>
            <a:ext cx="512058" cy="46751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98602-E0B3-331C-5A8C-E1F36B70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87" y="1931540"/>
            <a:ext cx="2370025" cy="299492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3B4E586-6145-E678-6F29-330CBC21C936}"/>
              </a:ext>
            </a:extLst>
          </p:cNvPr>
          <p:cNvSpPr/>
          <p:nvPr/>
        </p:nvSpPr>
        <p:spPr>
          <a:xfrm>
            <a:off x="4553309" y="3424845"/>
            <a:ext cx="512058" cy="46751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0DC6F-C502-342F-2837-17E6B8EE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2" y="986578"/>
            <a:ext cx="6416596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0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B5179-7ACD-A456-B7AD-D3588A19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21" y="1840092"/>
            <a:ext cx="551735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2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BA7A-0CA6-6A35-B4B7-4BD184C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Setup </a:t>
            </a:r>
            <a:r>
              <a:rPr lang="en-US" dirty="0" err="1"/>
              <a:t>gitignore</a:t>
            </a:r>
            <a:r>
              <a:rPr lang="en-US" dirty="0"/>
              <a:t> for data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EAFD7-EB3C-C38A-DC6E-6B1423C54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4BFB9-5EF3-923F-11BE-F3BFDEF1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1" y="1379042"/>
            <a:ext cx="6397614" cy="3965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3F303-2DBF-8642-4DC7-A167D53D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545" y="1379042"/>
            <a:ext cx="4221846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650-C99D-099C-65F5-F847009D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Push to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4BD3-B703-8C66-2EC7-0A8EA5637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01D96-ADAC-842F-C7D5-EF684713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21" y="1085647"/>
            <a:ext cx="7361558" cy="4686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485669-EC16-EF6F-FA61-754AE35C0DA4}"/>
              </a:ext>
            </a:extLst>
          </p:cNvPr>
          <p:cNvSpPr/>
          <p:nvPr/>
        </p:nvSpPr>
        <p:spPr>
          <a:xfrm>
            <a:off x="2340591" y="1617260"/>
            <a:ext cx="2790967" cy="2729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E1341D-BFCE-0310-7498-5BF57CE83E25}"/>
              </a:ext>
            </a:extLst>
          </p:cNvPr>
          <p:cNvSpPr/>
          <p:nvPr/>
        </p:nvSpPr>
        <p:spPr>
          <a:xfrm rot="16200000">
            <a:off x="9152810" y="1656458"/>
            <a:ext cx="512058" cy="46751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410CB-74FF-D386-7595-478AEE6F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36" y="1817230"/>
            <a:ext cx="6538527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17444-02E0-183B-D507-0E37E325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36" y="0"/>
            <a:ext cx="6026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3D62A-62DA-B575-F825-2E69B368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0" y="735096"/>
            <a:ext cx="11987299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EC909-C5A6-7CCA-DFD5-E1E53B7D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197" y="1321887"/>
            <a:ext cx="3985605" cy="421422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4B49A81-B3B7-2F5E-F870-4B8E636F0799}"/>
              </a:ext>
            </a:extLst>
          </p:cNvPr>
          <p:cNvSpPr/>
          <p:nvPr/>
        </p:nvSpPr>
        <p:spPr>
          <a:xfrm rot="10038125">
            <a:off x="7832773" y="2910925"/>
            <a:ext cx="512058" cy="46751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0D3-458E-52FD-04A6-10DD56AB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project with version control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37401-CC3B-1B91-CFF0-11D1C3B8E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7B4DE-74AA-6D7C-80FA-809283D6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96" y="1459059"/>
            <a:ext cx="5166808" cy="393988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364CDE2-DA10-BFBD-4330-8C939E4EC9B0}"/>
              </a:ext>
            </a:extLst>
          </p:cNvPr>
          <p:cNvSpPr/>
          <p:nvPr/>
        </p:nvSpPr>
        <p:spPr>
          <a:xfrm>
            <a:off x="3102644" y="3894077"/>
            <a:ext cx="512058" cy="46751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72A38-656F-E874-A794-F7723308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17" y="1436197"/>
            <a:ext cx="5151566" cy="398560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53C0C2A-5A08-7BFD-D906-93BF9ABBB03C}"/>
              </a:ext>
            </a:extLst>
          </p:cNvPr>
          <p:cNvSpPr/>
          <p:nvPr/>
        </p:nvSpPr>
        <p:spPr>
          <a:xfrm>
            <a:off x="3123270" y="2395286"/>
            <a:ext cx="512058" cy="46751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9D2FE-F9C8-CBC4-34FD-7D3E24C4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34" y="1409525"/>
            <a:ext cx="5212532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4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3C34-90FD-54F5-03D1-053B360F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Make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A8E5-9922-3E9D-07B9-A4805A53A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1. Create repo on github</vt:lpstr>
      <vt:lpstr>PowerPoint Presentation</vt:lpstr>
      <vt:lpstr>PowerPoint Presentation</vt:lpstr>
      <vt:lpstr>PowerPoint Presentation</vt:lpstr>
      <vt:lpstr>2. Create project with version control in Rstudio</vt:lpstr>
      <vt:lpstr>PowerPoint Presentation</vt:lpstr>
      <vt:lpstr>PowerPoint Presentation</vt:lpstr>
      <vt:lpstr>PowerPoint Presentation</vt:lpstr>
      <vt:lpstr>3. Make commits</vt:lpstr>
      <vt:lpstr>PowerPoint Presentation</vt:lpstr>
      <vt:lpstr>PowerPoint Presentation</vt:lpstr>
      <vt:lpstr>PowerPoint Presentation</vt:lpstr>
      <vt:lpstr>PowerPoint Presentation</vt:lpstr>
      <vt:lpstr>4. Setup gitignore for data files</vt:lpstr>
      <vt:lpstr>PowerPoint Presentation</vt:lpstr>
      <vt:lpstr>5. Push to repo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Create repo on github</dc:title>
  <dc:creator>Sean Reilly</dc:creator>
  <cp:lastModifiedBy>Sean Reilly</cp:lastModifiedBy>
  <cp:revision>1</cp:revision>
  <dcterms:created xsi:type="dcterms:W3CDTF">2024-03-19T23:27:24Z</dcterms:created>
  <dcterms:modified xsi:type="dcterms:W3CDTF">2024-03-20T00:09:49Z</dcterms:modified>
</cp:coreProperties>
</file>