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3432756ec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3432756e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3432756ec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3432756e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3432756e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3432756e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3432756e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3432756e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3432756e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3432756e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3432756ec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3432756e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nuage.technology" TargetMode="External"/><Relationship Id="rId4" Type="http://schemas.openxmlformats.org/officeDocument/2006/relationships/hyperlink" Target="https://nuage.technology" TargetMode="External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Recognition Application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Sean Remenyi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473325" y="520650"/>
            <a:ext cx="321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Workflow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25" y="1095975"/>
            <a:ext cx="7235200" cy="37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473325" y="520650"/>
            <a:ext cx="321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Workflow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25" y="1081575"/>
            <a:ext cx="7047199" cy="38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429750" y="429750"/>
            <a:ext cx="394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</a:t>
            </a:r>
            <a:endParaRPr b="1"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50"/>
            <a:ext cx="8037961" cy="37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429750" y="429750"/>
            <a:ext cx="394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</a:t>
            </a:r>
            <a:endParaRPr b="1"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50" y="1076250"/>
            <a:ext cx="6043276" cy="32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/>
        </p:nvSpPr>
        <p:spPr>
          <a:xfrm>
            <a:off x="429750" y="429750"/>
            <a:ext cx="394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</a:t>
            </a:r>
            <a:endParaRPr b="1"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50" y="1223202"/>
            <a:ext cx="6464473" cy="261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429750" y="429750"/>
            <a:ext cx="394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</a:t>
            </a:r>
            <a:endParaRPr b="1" sz="3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850" y="1389800"/>
            <a:ext cx="43434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1449903" y="65399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</a:t>
            </a:r>
            <a:r>
              <a:rPr lang="en">
                <a:solidFill>
                  <a:schemeClr val="accent5"/>
                </a:solidFill>
              </a:rPr>
              <a:t>uage.technology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it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An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application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where: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-users can upload a picture of themselves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-pictures analyzed using AWS’ machine learning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-metrics returned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100" y="2954500"/>
            <a:ext cx="4877300" cy="19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300" y="152400"/>
            <a:ext cx="37706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56200" y="65400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-IAM: Users/Roles to use S3 and Rekognition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-EC2: Hosting the Application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-S3: Object Storage for images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-Amazon Rekognition: AWS </a:t>
            </a:r>
            <a:r>
              <a:rPr lang="en" sz="1900"/>
              <a:t>artificial</a:t>
            </a:r>
            <a:r>
              <a:rPr lang="en" sz="1900"/>
              <a:t> intelligence service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-Route53: DNS web service</a:t>
            </a:r>
            <a:endParaRPr sz="19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125" y="3434150"/>
            <a:ext cx="6079750" cy="15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 flow</a:t>
            </a:r>
            <a:r>
              <a:rPr lang="en"/>
              <a:t> </a:t>
            </a:r>
            <a:endParaRPr b="0" sz="2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3076"/>
            <a:ext cx="9144000" cy="183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725750" y="488350"/>
            <a:ext cx="468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ato"/>
                <a:ea typeface="Lato"/>
                <a:cs typeface="Lato"/>
                <a:sym typeface="Lato"/>
              </a:rPr>
              <a:t>Hosted: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593550" y="1504150"/>
            <a:ext cx="5711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http://nuage.technology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https://nuage.technology</a:t>
            </a:r>
            <a:r>
              <a:rPr lang="en" sz="2100">
                <a:latin typeface="Lato"/>
                <a:ea typeface="Lato"/>
                <a:cs typeface="Lato"/>
                <a:sym typeface="Lato"/>
              </a:rPr>
              <a:t> 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6575" y="2658550"/>
            <a:ext cx="2180150" cy="21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1593525" y="1388425"/>
            <a:ext cx="615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 RUN THROUGH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473325" y="520650"/>
            <a:ext cx="321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Workflow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25" y="1028375"/>
            <a:ext cx="7221774" cy="39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473325" y="520650"/>
            <a:ext cx="321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Workflow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25" y="1167150"/>
            <a:ext cx="7235199" cy="38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