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F64A-79A2-614D-A7B6-8B8FDD3E4C2A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A109-7C67-8C42-B64A-8AA5EFC09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67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F64A-79A2-614D-A7B6-8B8FDD3E4C2A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A109-7C67-8C42-B64A-8AA5EFC09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2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F64A-79A2-614D-A7B6-8B8FDD3E4C2A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A109-7C67-8C42-B64A-8AA5EFC09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4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F64A-79A2-614D-A7B6-8B8FDD3E4C2A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A109-7C67-8C42-B64A-8AA5EFC09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3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F64A-79A2-614D-A7B6-8B8FDD3E4C2A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A109-7C67-8C42-B64A-8AA5EFC09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8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F64A-79A2-614D-A7B6-8B8FDD3E4C2A}" type="datetimeFigureOut">
              <a:rPr lang="en-US" smtClean="0"/>
              <a:t>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A109-7C67-8C42-B64A-8AA5EFC09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7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F64A-79A2-614D-A7B6-8B8FDD3E4C2A}" type="datetimeFigureOut">
              <a:rPr lang="en-US" smtClean="0"/>
              <a:t>2/18/17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A109-7C67-8C42-B64A-8AA5EFC09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7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F64A-79A2-614D-A7B6-8B8FDD3E4C2A}" type="datetimeFigureOut">
              <a:rPr lang="en-US" smtClean="0"/>
              <a:t>2/18/17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A109-7C67-8C42-B64A-8AA5EFC09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4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F64A-79A2-614D-A7B6-8B8FDD3E4C2A}" type="datetimeFigureOut">
              <a:rPr lang="en-US" smtClean="0"/>
              <a:t>2/18/17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A109-7C67-8C42-B64A-8AA5EFC09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3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F64A-79A2-614D-A7B6-8B8FDD3E4C2A}" type="datetimeFigureOut">
              <a:rPr lang="en-US" smtClean="0"/>
              <a:t>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A109-7C67-8C42-B64A-8AA5EFC09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9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F64A-79A2-614D-A7B6-8B8FDD3E4C2A}" type="datetimeFigureOut">
              <a:rPr lang="en-US" smtClean="0"/>
              <a:t>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A109-7C67-8C42-B64A-8AA5EFC09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8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9F64A-79A2-614D-A7B6-8B8FDD3E4C2A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4A109-7C67-8C42-B64A-8AA5EFC09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9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ophie &amp; Holli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6498"/>
            <a:ext cx="9308793" cy="6562521"/>
          </a:xfrm>
          <a:prstGeom prst="rect">
            <a:avLst/>
          </a:prstGeom>
        </p:spPr>
      </p:pic>
      <p:pic>
        <p:nvPicPr>
          <p:cNvPr id="5" name="Picture 4" descr="farm logo-html_html_649fb2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1219" y="209550"/>
            <a:ext cx="828072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28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131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5922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McNeil</dc:creator>
  <cp:lastModifiedBy>Sean McNeil</cp:lastModifiedBy>
  <cp:revision>3</cp:revision>
  <dcterms:created xsi:type="dcterms:W3CDTF">2017-02-18T21:57:01Z</dcterms:created>
  <dcterms:modified xsi:type="dcterms:W3CDTF">2017-02-23T00:40:00Z</dcterms:modified>
</cp:coreProperties>
</file>