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00CEBB-C9AA-4409-949D-F67048D06410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336" y="60"/>
      </p:cViewPr>
      <p:guideLst>
        <p:guide orient="horz" pos="120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D329E-59CC-43D9-BFD2-0555E2D9BF38}" type="datetimeFigureOut">
              <a:rPr lang="en-PH" smtClean="0"/>
              <a:t>15/03/2018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E713D-9CFC-4A80-9BDC-FA104701857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26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6204-CD48-47CB-955D-A4052E59911B}" type="datetimeFigureOut">
              <a:rPr lang="en-PH" smtClean="0"/>
              <a:t>15/03/2018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5B98-8D18-4EA5-842B-5E1749B673C0}" type="slidenum">
              <a:rPr lang="en-PH" smtClean="0"/>
              <a:t>‹#›</a:t>
            </a:fld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20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6204-CD48-47CB-955D-A4052E59911B}" type="datetimeFigureOut">
              <a:rPr lang="en-PH" smtClean="0"/>
              <a:t>15/03/2018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5B98-8D18-4EA5-842B-5E1749B673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586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6204-CD48-47CB-955D-A4052E59911B}" type="datetimeFigureOut">
              <a:rPr lang="en-PH" smtClean="0"/>
              <a:t>15/03/2018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5B98-8D18-4EA5-842B-5E1749B673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155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6204-CD48-47CB-955D-A4052E59911B}" type="datetimeFigureOut">
              <a:rPr lang="en-PH" smtClean="0"/>
              <a:t>15/03/2018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5B98-8D18-4EA5-842B-5E1749B673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831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6204-CD48-47CB-955D-A4052E59911B}" type="datetimeFigureOut">
              <a:rPr lang="en-PH" smtClean="0"/>
              <a:t>15/03/2018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5B98-8D18-4EA5-842B-5E1749B673C0}" type="slidenum">
              <a:rPr lang="en-PH" smtClean="0"/>
              <a:t>‹#›</a:t>
            </a:fld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02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6204-CD48-47CB-955D-A4052E59911B}" type="datetimeFigureOut">
              <a:rPr lang="en-PH" smtClean="0"/>
              <a:t>15/03/2018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5B98-8D18-4EA5-842B-5E1749B673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50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6204-CD48-47CB-955D-A4052E59911B}" type="datetimeFigureOut">
              <a:rPr lang="en-PH" smtClean="0"/>
              <a:t>15/03/2018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5B98-8D18-4EA5-842B-5E1749B673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52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6204-CD48-47CB-955D-A4052E59911B}" type="datetimeFigureOut">
              <a:rPr lang="en-PH" smtClean="0"/>
              <a:t>15/03/2018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5B98-8D18-4EA5-842B-5E1749B673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728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6204-CD48-47CB-955D-A4052E59911B}" type="datetimeFigureOut">
              <a:rPr lang="en-PH" smtClean="0"/>
              <a:t>15/03/2018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5B98-8D18-4EA5-842B-5E1749B673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279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F46204-CD48-47CB-955D-A4052E59911B}" type="datetimeFigureOut">
              <a:rPr lang="en-PH" smtClean="0"/>
              <a:t>15/03/2018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6B5B98-8D18-4EA5-842B-5E1749B673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88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6204-CD48-47CB-955D-A4052E59911B}" type="datetimeFigureOut">
              <a:rPr lang="en-PH" smtClean="0"/>
              <a:t>15/03/2018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5B98-8D18-4EA5-842B-5E1749B673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18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F46204-CD48-47CB-955D-A4052E59911B}" type="datetimeFigureOut">
              <a:rPr lang="en-PH" smtClean="0"/>
              <a:t>15/03/2018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6B5B98-8D18-4EA5-842B-5E1749B673C0}" type="slidenum">
              <a:rPr lang="en-PH" smtClean="0"/>
              <a:t>‹#›</a:t>
            </a:fld>
            <a:endParaRPr lang="en-P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 smtClean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  <a:endParaRPr lang="en-PH" sz="1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1336936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Academic and Curricular</a:t>
            </a:r>
          </a:p>
          <a:p>
            <a:r>
              <a:rPr lang="en-PH" b="1" dirty="0" smtClean="0"/>
              <a:t>Advising Management System</a:t>
            </a:r>
            <a:endParaRPr lang="en-PH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02044" y="542585"/>
            <a:ext cx="361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Faculty Home Page: Retrieving Cases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9"/>
          <a:stretch>
            <a:fillRect/>
          </a:stretch>
        </p:blipFill>
        <p:spPr bwMode="auto">
          <a:xfrm>
            <a:off x="3800838" y="1336936"/>
            <a:ext cx="6811010" cy="3599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989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 smtClean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  <a:endParaRPr lang="en-PH" sz="1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1336936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Academic and Curricular</a:t>
            </a:r>
          </a:p>
          <a:p>
            <a:r>
              <a:rPr lang="en-PH" b="1" dirty="0" smtClean="0"/>
              <a:t>Advising Management System</a:t>
            </a:r>
            <a:endParaRPr lang="en-PH" b="1" dirty="0"/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9"/>
          <a:stretch>
            <a:fillRect/>
          </a:stretch>
        </p:blipFill>
        <p:spPr bwMode="auto">
          <a:xfrm>
            <a:off x="3800838" y="1336936"/>
            <a:ext cx="6811010" cy="359981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802044" y="542585"/>
            <a:ext cx="451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Faculty Home Page: My Subjects (Quick Links)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 smtClean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  <a:endParaRPr lang="en-PH" sz="1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1336936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Academic and Curricular</a:t>
            </a:r>
          </a:p>
          <a:p>
            <a:r>
              <a:rPr lang="en-PH" b="1" dirty="0" smtClean="0"/>
              <a:t>Advising Management System</a:t>
            </a:r>
            <a:endParaRPr lang="en-PH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02044" y="542585"/>
            <a:ext cx="685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clicking a subject from the quick links from the Faculty Homepage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4"/>
          <a:stretch>
            <a:fillRect/>
          </a:stretch>
        </p:blipFill>
        <p:spPr bwMode="auto">
          <a:xfrm>
            <a:off x="3802044" y="1336936"/>
            <a:ext cx="6765290" cy="3599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38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 smtClean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  <a:endParaRPr lang="en-PH" sz="1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1336936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Academic and Curricular</a:t>
            </a:r>
          </a:p>
          <a:p>
            <a:r>
              <a:rPr lang="en-PH" b="1" dirty="0" smtClean="0"/>
              <a:t>Advising Management System</a:t>
            </a:r>
            <a:endParaRPr lang="en-PH" b="1" dirty="0"/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9"/>
          <a:stretch>
            <a:fillRect/>
          </a:stretch>
        </p:blipFill>
        <p:spPr bwMode="auto">
          <a:xfrm>
            <a:off x="3800838" y="1336936"/>
            <a:ext cx="6811010" cy="359981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802044" y="542585"/>
            <a:ext cx="543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Faculty Home Page: Show All Cases (From the Tool strip)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4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 smtClean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  <a:endParaRPr lang="en-PH" sz="1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1336936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Academic and Curricular</a:t>
            </a:r>
          </a:p>
          <a:p>
            <a:r>
              <a:rPr lang="en-PH" b="1" dirty="0" smtClean="0"/>
              <a:t>Advising Management System</a:t>
            </a:r>
            <a:endParaRPr lang="en-PH" b="1" dirty="0"/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9"/>
          <a:stretch>
            <a:fillRect/>
          </a:stretch>
        </p:blipFill>
        <p:spPr bwMode="auto">
          <a:xfrm>
            <a:off x="3800838" y="1336936"/>
            <a:ext cx="6811010" cy="359981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802044" y="542585"/>
            <a:ext cx="345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Faculty Home Page: Search Case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1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6478588"/>
            <a:ext cx="9571038" cy="331787"/>
          </a:xfrm>
        </p:spPr>
        <p:txBody>
          <a:bodyPr>
            <a:noAutofit/>
          </a:bodyPr>
          <a:lstStyle/>
          <a:p>
            <a:r>
              <a:rPr lang="en-PH" sz="1800" dirty="0" smtClean="0">
                <a:solidFill>
                  <a:schemeClr val="tx1"/>
                </a:solidFill>
                <a:latin typeface="+mn-lt"/>
              </a:rPr>
              <a:t>Academic and Curricular advising Management System</a:t>
            </a:r>
            <a:endParaRPr lang="en-PH" sz="1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1" y="4871722"/>
            <a:ext cx="997131" cy="1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013165" y="117566"/>
            <a:ext cx="39189" cy="6178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" y="117566"/>
            <a:ext cx="1219370" cy="12193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1336936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Academic and Curricular</a:t>
            </a:r>
          </a:p>
          <a:p>
            <a:r>
              <a:rPr lang="en-PH" b="1" dirty="0" smtClean="0"/>
              <a:t>Advising Management System</a:t>
            </a:r>
            <a:endParaRPr lang="en-PH" b="1" dirty="0"/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960" y="1828561"/>
            <a:ext cx="3449955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286" y="1828561"/>
            <a:ext cx="3449955" cy="17995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3802044" y="542585"/>
            <a:ext cx="456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earch Case ID popup and Select </a:t>
            </a:r>
            <a:r>
              <a:rPr lang="en-US" smtClean="0"/>
              <a:t>Action popup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8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FA4DD35-5754-4FCD-8D3F-A5738CB4B86B}" vid="{8770C41D-6E1E-4B9B-8C91-16FE95DC4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CFBD332E579D49A0A78BBD6666EF2F" ma:contentTypeVersion="6" ma:contentTypeDescription="Create a new document." ma:contentTypeScope="" ma:versionID="99585b97b720afe9f14bf3f6c7e0be0a">
  <xsd:schema xmlns:xsd="http://www.w3.org/2001/XMLSchema" xmlns:xs="http://www.w3.org/2001/XMLSchema" xmlns:p="http://schemas.microsoft.com/office/2006/metadata/properties" xmlns:ns2="930ddfdc-35cc-408a-b59f-cba41d94b487" xmlns:ns3="9b48808d-5e00-42a7-ab54-1ed3f28a449f" targetNamespace="http://schemas.microsoft.com/office/2006/metadata/properties" ma:root="true" ma:fieldsID="db6a2d62a2fa5fbc641f5eeb535d9ced" ns2:_="" ns3:_="">
    <xsd:import namespace="930ddfdc-35cc-408a-b59f-cba41d94b487"/>
    <xsd:import namespace="9b48808d-5e00-42a7-ab54-1ed3f28a449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0ddfdc-35cc-408a-b59f-cba41d94b48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48808d-5e00-42a7-ab54-1ed3f28a44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9C8BFD-3168-4706-AD5D-E0C69203E07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58FD4E5-7103-4097-BC9C-204CD9C14F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A18260-0AA6-4F7D-8ED5-6967B3F824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0ddfdc-35cc-408a-b59f-cba41d94b487"/>
    <ds:schemaRef ds:uri="9b48808d-5e00-42a7-ab54-1ed3f28a44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15</TotalTime>
  <Words>128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2018-03-15T02:31:55Z</dcterms:created>
  <dcterms:modified xsi:type="dcterms:W3CDTF">2018-03-15T02:47:54Z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0x01010060CFBD332E579D49A0A78BBD6666EF2F</vt:lpwstr>
  </property>
</Properties>
</file>