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Barangay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99346"/>
          </a:xfrm>
        </p:spPr>
        <p:txBody>
          <a:bodyPr>
            <a:normAutofit/>
          </a:bodyPr>
          <a:lstStyle/>
          <a:p>
            <a:r>
              <a:rPr lang="en-PH" sz="1800" b="1" dirty="0" smtClean="0"/>
              <a:t>Prepared by:</a:t>
            </a:r>
            <a:br>
              <a:rPr lang="en-PH" sz="1800" b="1" dirty="0" smtClean="0"/>
            </a:br>
            <a:r>
              <a:rPr lang="en-PH" sz="1800" dirty="0" smtClean="0"/>
              <a:t>Kamila </a:t>
            </a:r>
            <a:r>
              <a:rPr lang="en-PH" sz="1800" dirty="0" err="1" smtClean="0"/>
              <a:t>Lagman</a:t>
            </a:r>
            <a:r>
              <a:rPr lang="en-PH" sz="1800" dirty="0" smtClean="0"/>
              <a:t/>
            </a:r>
            <a:br>
              <a:rPr lang="en-PH" sz="1800" dirty="0" smtClean="0"/>
            </a:br>
            <a:r>
              <a:rPr lang="en-PH" sz="1800" dirty="0" smtClean="0"/>
              <a:t>David Warren Arcellana</a:t>
            </a:r>
            <a:br>
              <a:rPr lang="en-PH" sz="1800" dirty="0" smtClean="0"/>
            </a:br>
            <a:r>
              <a:rPr lang="en-PH" sz="1800" dirty="0" err="1" smtClean="0"/>
              <a:t>Jhonel</a:t>
            </a:r>
            <a:r>
              <a:rPr lang="en-PH" sz="1800" dirty="0" smtClean="0"/>
              <a:t> </a:t>
            </a:r>
            <a:r>
              <a:rPr lang="en-PH" sz="1800" dirty="0" err="1" smtClean="0"/>
              <a:t>Deluna</a:t>
            </a:r>
            <a:r>
              <a:rPr lang="en-PH" sz="1800" dirty="0" smtClean="0"/>
              <a:t/>
            </a:r>
            <a:br>
              <a:rPr lang="en-PH" sz="1800" dirty="0" smtClean="0"/>
            </a:br>
            <a:r>
              <a:rPr lang="en-PH" sz="1800" dirty="0" smtClean="0"/>
              <a:t>Daren Mar Cabral</a:t>
            </a:r>
            <a:br>
              <a:rPr lang="en-PH" sz="1800" dirty="0" smtClean="0"/>
            </a:br>
            <a:r>
              <a:rPr lang="en-PH" sz="1800" dirty="0" smtClean="0"/>
              <a:t/>
            </a:r>
            <a:br>
              <a:rPr lang="en-PH" sz="1800" dirty="0" smtClean="0"/>
            </a:br>
            <a:r>
              <a:rPr lang="en-PH" sz="1800" b="1" dirty="0" smtClean="0"/>
              <a:t>Project Client:</a:t>
            </a:r>
            <a:br>
              <a:rPr lang="en-PH" sz="1800" b="1" dirty="0" smtClean="0"/>
            </a:br>
            <a:r>
              <a:rPr lang="en-PH" sz="1800" dirty="0" smtClean="0"/>
              <a:t>Abner, </a:t>
            </a:r>
            <a:r>
              <a:rPr lang="en-PH" sz="1800" dirty="0" err="1" smtClean="0"/>
              <a:t>Arrieta</a:t>
            </a:r>
            <a:r>
              <a:rPr lang="en-PH" sz="1800" dirty="0" smtClean="0"/>
              <a:t> Jr.</a:t>
            </a:r>
            <a:endParaRPr lang="en-PH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72" y="821198"/>
            <a:ext cx="1681132" cy="1692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59" y="655283"/>
            <a:ext cx="2024167" cy="20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4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Web-based application that can store, receive, accept and process data of the </a:t>
            </a:r>
            <a:r>
              <a:rPr lang="en-PH" dirty="0" smtClean="0"/>
              <a:t>user</a:t>
            </a:r>
          </a:p>
          <a:p>
            <a:r>
              <a:rPr lang="en-PH" dirty="0"/>
              <a:t>These features fit perfectly to help citizens of the Philippines to easily experience the services being offered by the government </a:t>
            </a: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75305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1237</TotalTime>
  <Words>41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Corbel</vt:lpstr>
      <vt:lpstr>Basis</vt:lpstr>
      <vt:lpstr>Barangay System</vt:lpstr>
      <vt:lpstr>Introduction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Barangay System</dc:title>
  <dc:creator>David Warren Arcellana</dc:creator>
  <cp:lastModifiedBy>David Warren Arcellana</cp:lastModifiedBy>
  <cp:revision>4</cp:revision>
  <dcterms:created xsi:type="dcterms:W3CDTF">2016-07-29T12:02:56Z</dcterms:created>
  <dcterms:modified xsi:type="dcterms:W3CDTF">2016-07-30T08:40:15Z</dcterms:modified>
</cp:coreProperties>
</file>