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48A0-F6DD-4CFD-8575-C7BAA71EFA99}" type="datetimeFigureOut">
              <a:rPr lang="en-PH" smtClean="0"/>
              <a:t>15/06/2016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ADDD-DF95-4DFE-9181-079625233B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774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ADDD-DF95-4DFE-9181-079625233B86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69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WARREN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ADDD-DF95-4DFE-9181-079625233B86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644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DAREN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ADDD-DF95-4DFE-9181-079625233B86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936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JHONEL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ADDD-DF95-4DFE-9181-079625233B86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451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KAMILA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ADDD-DF95-4DFE-9181-079625233B86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009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KAMILA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ADDD-DF95-4DFE-9181-079625233B86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20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ALL</a:t>
            </a:r>
            <a:r>
              <a:rPr lang="en-PH" baseline="0" dirty="0" smtClean="0"/>
              <a:t>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ADDD-DF95-4DFE-9181-079625233B86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6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0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2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86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2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1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45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1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7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4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3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3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4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07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426321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PH" sz="4000" dirty="0">
                <a:solidFill>
                  <a:schemeClr val="tx1"/>
                </a:solidFill>
              </a:rPr>
              <a:t>Barangay System</a:t>
            </a:r>
            <a:endParaRPr lang="en-PH" sz="4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41" y="728469"/>
            <a:ext cx="3365939" cy="33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team members	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Project Manager: </a:t>
            </a:r>
            <a:r>
              <a:rPr lang="en-PH" dirty="0" err="1" smtClean="0"/>
              <a:t>Lagman</a:t>
            </a:r>
            <a:r>
              <a:rPr lang="en-PH" dirty="0" smtClean="0"/>
              <a:t>, Kamila R.</a:t>
            </a:r>
          </a:p>
          <a:p>
            <a:r>
              <a:rPr lang="en-PH" dirty="0" smtClean="0"/>
              <a:t>Project Developer: Arcellana, David Warren I.</a:t>
            </a:r>
          </a:p>
          <a:p>
            <a:r>
              <a:rPr lang="en-PH" dirty="0" smtClean="0"/>
              <a:t>Project Developer: </a:t>
            </a:r>
            <a:r>
              <a:rPr lang="en-PH" dirty="0" err="1" smtClean="0"/>
              <a:t>Deluna</a:t>
            </a:r>
            <a:r>
              <a:rPr lang="en-PH" dirty="0" smtClean="0"/>
              <a:t>, </a:t>
            </a:r>
            <a:r>
              <a:rPr lang="en-PH" dirty="0" err="1" smtClean="0"/>
              <a:t>Jhonel</a:t>
            </a:r>
            <a:r>
              <a:rPr lang="en-PH" dirty="0" smtClean="0"/>
              <a:t> R.</a:t>
            </a:r>
          </a:p>
          <a:p>
            <a:r>
              <a:rPr lang="en-PH" dirty="0" smtClean="0"/>
              <a:t>Project Designer: Cabral, Daren Mar 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759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Identified project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</a:t>
            </a:r>
            <a:r>
              <a:rPr lang="en-PH" dirty="0" smtClean="0"/>
              <a:t>Barangay System </a:t>
            </a:r>
            <a:r>
              <a:rPr lang="en-PH" dirty="0"/>
              <a:t>Project is a Web-based application that can store, receive, accept and process data of the </a:t>
            </a:r>
            <a:r>
              <a:rPr lang="en-PH" dirty="0" smtClean="0"/>
              <a:t>user.</a:t>
            </a:r>
          </a:p>
          <a:p>
            <a:r>
              <a:rPr lang="en-PH" dirty="0" smtClean="0"/>
              <a:t> Common government services </a:t>
            </a:r>
            <a:r>
              <a:rPr lang="en-PH" dirty="0"/>
              <a:t>that the barangay provides will be available online</a:t>
            </a:r>
            <a:r>
              <a:rPr lang="en-PH" dirty="0" smtClean="0"/>
              <a:t>.</a:t>
            </a:r>
          </a:p>
          <a:p>
            <a:r>
              <a:rPr lang="en-PH" dirty="0" smtClean="0"/>
              <a:t>Like </a:t>
            </a:r>
            <a:r>
              <a:rPr lang="en-PH" dirty="0"/>
              <a:t>requesting an ID, clearance, business permit, submitting documents, </a:t>
            </a:r>
            <a:r>
              <a:rPr lang="en-PH" dirty="0" smtClean="0"/>
              <a:t> </a:t>
            </a:r>
            <a:r>
              <a:rPr lang="en-PH" dirty="0"/>
              <a:t>postings of current news, events and happenings in the barangay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7197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Target client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Our focused users will be the barangay citizens and officials. Helping them in managing and securing their own records.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 definition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that needs to solve  is how to have an accuracy, fairness and secrecy in the barangay level.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5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Philippines wants change for the better.  </a:t>
            </a:r>
            <a:r>
              <a:rPr lang="en-PH" dirty="0"/>
              <a:t>F</a:t>
            </a:r>
            <a:r>
              <a:rPr lang="en-PH" dirty="0" smtClean="0"/>
              <a:t>or those system that needs improvements and use. Therefore, the barangay system is on time for implementing change.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310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Proposed solution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Have standardize format in terms of getting data</a:t>
            </a:r>
          </a:p>
          <a:p>
            <a:r>
              <a:rPr lang="en-PH" dirty="0" smtClean="0"/>
              <a:t>Have end to end process for requesting documents.</a:t>
            </a:r>
          </a:p>
          <a:p>
            <a:r>
              <a:rPr lang="en-PH" dirty="0" smtClean="0"/>
              <a:t>Have a privilege w/ each and every users.</a:t>
            </a:r>
          </a:p>
          <a:p>
            <a:r>
              <a:rPr lang="en-PH" dirty="0" smtClean="0"/>
              <a:t>Can </a:t>
            </a:r>
            <a:r>
              <a:rPr lang="en-PH" smtClean="0"/>
              <a:t>handle multi-user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108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Development timeline w/ assigned personnel</a:t>
            </a:r>
            <a:endParaRPr lang="en-PH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Development Phase – Arcellana, </a:t>
            </a:r>
            <a:r>
              <a:rPr lang="en-PH" dirty="0" err="1" smtClean="0"/>
              <a:t>Lagman</a:t>
            </a:r>
            <a:endParaRPr lang="en-PH" dirty="0" smtClean="0"/>
          </a:p>
          <a:p>
            <a:r>
              <a:rPr lang="en-PH" dirty="0" smtClean="0"/>
              <a:t>Security Phase – </a:t>
            </a:r>
            <a:r>
              <a:rPr lang="en-PH" dirty="0" err="1" smtClean="0"/>
              <a:t>Deluna</a:t>
            </a:r>
            <a:endParaRPr lang="en-PH" dirty="0"/>
          </a:p>
          <a:p>
            <a:r>
              <a:rPr lang="en-PH" dirty="0" smtClean="0"/>
              <a:t>Design Phase - Cabral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859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935</TotalTime>
  <Words>241</Words>
  <Application>Microsoft Office PowerPoint</Application>
  <PresentationFormat>Widescreen</PresentationFormat>
  <Paragraphs>38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PowerPoint Presentation</vt:lpstr>
      <vt:lpstr>Project team members </vt:lpstr>
      <vt:lpstr>Identified project</vt:lpstr>
      <vt:lpstr>Target client</vt:lpstr>
      <vt:lpstr>Problem definition</vt:lpstr>
      <vt:lpstr>analysis</vt:lpstr>
      <vt:lpstr>Proposed solution</vt:lpstr>
      <vt:lpstr>Development timeline w/ assigned personnel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Barangay System</dc:title>
  <dc:creator>David Warren Arcellana</dc:creator>
  <cp:lastModifiedBy>David Warren Arcellana</cp:lastModifiedBy>
  <cp:revision>20</cp:revision>
  <dcterms:created xsi:type="dcterms:W3CDTF">2016-06-14T04:29:20Z</dcterms:created>
  <dcterms:modified xsi:type="dcterms:W3CDTF">2016-06-15T05:46:25Z</dcterms:modified>
</cp:coreProperties>
</file>