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7" r:id="rId3"/>
    <p:sldId id="259" r:id="rId4"/>
    <p:sldId id="261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4509120"/>
            <a:ext cx="8735325" cy="1752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Barangay System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76" y="483572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MEMEBERS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Project Manager: </a:t>
            </a:r>
            <a:r>
              <a:rPr lang="en-PH" sz="2400" dirty="0" err="1"/>
              <a:t>Lagman</a:t>
            </a:r>
            <a:r>
              <a:rPr lang="en-PH" sz="2400" dirty="0"/>
              <a:t>, Kamila R.</a:t>
            </a:r>
          </a:p>
          <a:p>
            <a:r>
              <a:rPr lang="en-PH" sz="2400" dirty="0"/>
              <a:t>Project Developer: Arcellana, David Warren I.</a:t>
            </a:r>
          </a:p>
          <a:p>
            <a:r>
              <a:rPr lang="en-PH" sz="2400" dirty="0"/>
              <a:t>Project Developer: </a:t>
            </a:r>
            <a:r>
              <a:rPr lang="en-PH" sz="2400" dirty="0" err="1"/>
              <a:t>Deluna</a:t>
            </a:r>
            <a:r>
              <a:rPr lang="en-PH" sz="2400" dirty="0"/>
              <a:t>, </a:t>
            </a:r>
            <a:r>
              <a:rPr lang="en-PH" sz="2400" dirty="0" err="1"/>
              <a:t>Jhonel</a:t>
            </a:r>
            <a:r>
              <a:rPr lang="en-PH" sz="2400" dirty="0"/>
              <a:t> R.</a:t>
            </a:r>
          </a:p>
          <a:p>
            <a:r>
              <a:rPr lang="en-PH" sz="2400" dirty="0"/>
              <a:t>Project Designer: Cabral, Daren Mar G.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Improvements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Google map for evacuation area in every barangay. Ex. High School</a:t>
            </a:r>
          </a:p>
          <a:p>
            <a:r>
              <a:rPr lang="en-PH" dirty="0" smtClean="0"/>
              <a:t>Cloud – domain should be region based.</a:t>
            </a:r>
          </a:p>
          <a:p>
            <a:r>
              <a:rPr lang="en-PH" dirty="0" smtClean="0"/>
              <a:t>Layout of forms should be same in different barangays.</a:t>
            </a:r>
          </a:p>
          <a:p>
            <a:r>
              <a:rPr lang="en-PH" dirty="0" smtClean="0"/>
              <a:t>Register different departments in the barangay. Ex. Day Care, Elementary and High School, Police Station and etc. </a:t>
            </a:r>
          </a:p>
          <a:p>
            <a:r>
              <a:rPr lang="en-PH" dirty="0" smtClean="0"/>
              <a:t>Add table of zones and assigned leaders.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100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PowerPoint Presentation</vt:lpstr>
      <vt:lpstr>PROJECT MEMEBERS</vt:lpstr>
      <vt:lpstr>Improvements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2016-06-15T07:33:18Z</dcterms:created>
  <dcterms:modified xsi:type="dcterms:W3CDTF">2016-06-15T07:54:02Z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