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Barangay system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KAmila</a:t>
            </a:r>
            <a:r>
              <a:rPr lang="en-PH" dirty="0" smtClean="0"/>
              <a:t> </a:t>
            </a:r>
            <a:r>
              <a:rPr lang="en-PH" dirty="0" err="1" smtClean="0"/>
              <a:t>lagman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err="1" smtClean="0"/>
              <a:t>daren</a:t>
            </a:r>
            <a:r>
              <a:rPr lang="en-PH" dirty="0" smtClean="0"/>
              <a:t> mar </a:t>
            </a:r>
            <a:r>
              <a:rPr lang="en-PH" dirty="0" err="1" smtClean="0"/>
              <a:t>cabral</a:t>
            </a:r>
            <a:r>
              <a:rPr lang="en-PH" dirty="0"/>
              <a:t/>
            </a:r>
            <a:br>
              <a:rPr lang="en-PH" dirty="0"/>
            </a:br>
            <a:r>
              <a:rPr lang="en-PH" dirty="0" err="1" smtClean="0"/>
              <a:t>david</a:t>
            </a:r>
            <a:r>
              <a:rPr lang="en-PH" dirty="0" smtClean="0"/>
              <a:t> Warren Arcellana</a:t>
            </a:r>
            <a:br>
              <a:rPr lang="en-PH" dirty="0" smtClean="0"/>
            </a:br>
            <a:r>
              <a:rPr lang="en-PH" dirty="0" err="1" smtClean="0"/>
              <a:t>Jhonel</a:t>
            </a:r>
            <a:r>
              <a:rPr lang="en-PH" dirty="0" smtClean="0"/>
              <a:t> </a:t>
            </a:r>
            <a:r>
              <a:rPr lang="en-PH" dirty="0" err="1" smtClean="0"/>
              <a:t>Deluna</a:t>
            </a:r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6017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11"/>
            <a:ext cx="12192000" cy="6867511"/>
          </a:xfrm>
        </p:spPr>
      </p:pic>
    </p:spTree>
    <p:extLst>
      <p:ext uri="{BB962C8B-B14F-4D97-AF65-F5344CB8AC3E}">
        <p14:creationId xmlns:p14="http://schemas.microsoft.com/office/powerpoint/2010/main" val="31856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307" y="-119713"/>
            <a:ext cx="3489310" cy="1478570"/>
          </a:xfrm>
        </p:spPr>
        <p:txBody>
          <a:bodyPr/>
          <a:lstStyle/>
          <a:p>
            <a:r>
              <a:rPr lang="en-PH" dirty="0" err="1" smtClean="0"/>
              <a:t>Dfd</a:t>
            </a:r>
            <a:r>
              <a:rPr lang="en-PH" dirty="0" smtClean="0"/>
              <a:t> FRAGMENTS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" y="956345"/>
            <a:ext cx="11660697" cy="5746459"/>
          </a:xfrm>
        </p:spPr>
      </p:pic>
    </p:spTree>
    <p:extLst>
      <p:ext uri="{BB962C8B-B14F-4D97-AF65-F5344CB8AC3E}">
        <p14:creationId xmlns:p14="http://schemas.microsoft.com/office/powerpoint/2010/main" val="41172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529" y="-119713"/>
            <a:ext cx="2918858" cy="1478570"/>
          </a:xfrm>
        </p:spPr>
        <p:txBody>
          <a:bodyPr/>
          <a:lstStyle/>
          <a:p>
            <a:r>
              <a:rPr lang="en-PH" dirty="0" err="1" smtClean="0"/>
              <a:t>Dfd</a:t>
            </a:r>
            <a:r>
              <a:rPr lang="en-PH" dirty="0" smtClean="0"/>
              <a:t> level 0</a:t>
            </a:r>
            <a:endParaRPr lang="en-PH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1098958"/>
            <a:ext cx="11903978" cy="5662569"/>
          </a:xfrm>
        </p:spPr>
      </p:pic>
    </p:spTree>
    <p:extLst>
      <p:ext uri="{BB962C8B-B14F-4D97-AF65-F5344CB8AC3E}">
        <p14:creationId xmlns:p14="http://schemas.microsoft.com/office/powerpoint/2010/main" val="20774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195" y="-153269"/>
            <a:ext cx="4017816" cy="1478570"/>
          </a:xfrm>
        </p:spPr>
        <p:txBody>
          <a:bodyPr/>
          <a:lstStyle/>
          <a:p>
            <a:r>
              <a:rPr lang="en-PH" dirty="0" smtClean="0"/>
              <a:t>CONTEXT DIAGRAM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5" y="931178"/>
            <a:ext cx="11878810" cy="5771626"/>
          </a:xfrm>
        </p:spPr>
      </p:pic>
    </p:spTree>
    <p:extLst>
      <p:ext uri="{BB962C8B-B14F-4D97-AF65-F5344CB8AC3E}">
        <p14:creationId xmlns:p14="http://schemas.microsoft.com/office/powerpoint/2010/main" val="3968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427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Barangay system</vt:lpstr>
      <vt:lpstr>PowerPoint Presentation</vt:lpstr>
      <vt:lpstr>Dfd FRAGMENTS</vt:lpstr>
      <vt:lpstr>Dfd level 0</vt:lpstr>
      <vt:lpstr>CONTEXT DIAGRAM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Barangay system</dc:title>
  <dc:creator>David Warren Arcellana</dc:creator>
  <cp:lastModifiedBy>David Warren Arcellana</cp:lastModifiedBy>
  <cp:revision>5</cp:revision>
  <dcterms:created xsi:type="dcterms:W3CDTF">2016-07-22T19:46:09Z</dcterms:created>
  <dcterms:modified xsi:type="dcterms:W3CDTF">2016-07-23T02:53:33Z</dcterms:modified>
</cp:coreProperties>
</file>