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Barangay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74257"/>
          </a:xfrm>
        </p:spPr>
        <p:txBody>
          <a:bodyPr>
            <a:normAutofit fontScale="92500" lnSpcReduction="10000"/>
          </a:bodyPr>
          <a:lstStyle/>
          <a:p>
            <a:r>
              <a:rPr lang="en-PH" b="1" dirty="0" smtClean="0"/>
              <a:t>Project Members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Kamila </a:t>
            </a:r>
            <a:r>
              <a:rPr lang="en-PH" dirty="0" err="1" smtClean="0"/>
              <a:t>Lagman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err="1" smtClean="0"/>
              <a:t>Jhonel</a:t>
            </a:r>
            <a:r>
              <a:rPr lang="en-PH" dirty="0" smtClean="0"/>
              <a:t> </a:t>
            </a:r>
            <a:r>
              <a:rPr lang="en-PH" dirty="0" err="1" smtClean="0"/>
              <a:t>Deluna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David Warren Arcellana</a:t>
            </a:r>
            <a:br>
              <a:rPr lang="en-PH" dirty="0" smtClean="0"/>
            </a:br>
            <a:r>
              <a:rPr lang="en-PH" dirty="0" smtClean="0"/>
              <a:t>Daren Mar Cabral</a:t>
            </a:r>
            <a:br>
              <a:rPr lang="en-PH" dirty="0" smtClean="0"/>
            </a:br>
            <a:r>
              <a:rPr lang="en-PH" dirty="0" smtClean="0"/>
              <a:t>Christian Ansel </a:t>
            </a:r>
            <a:r>
              <a:rPr lang="en-PH" dirty="0" err="1" smtClean="0"/>
              <a:t>Sevilla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7943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Purpose and Description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purpose of the Barangay System is to </a:t>
            </a:r>
            <a:r>
              <a:rPr lang="en-PH" dirty="0" smtClean="0"/>
              <a:t>make sure </a:t>
            </a:r>
            <a:r>
              <a:rPr lang="en-PH" dirty="0"/>
              <a:t>of the efficiency </a:t>
            </a:r>
            <a:r>
              <a:rPr lang="en-PH" dirty="0" smtClean="0"/>
              <a:t>because </a:t>
            </a:r>
            <a:r>
              <a:rPr lang="en-PH" dirty="0"/>
              <a:t>it will transform the old system into automated system. All the basic services of the barangay will be automated and all the data will be more secured and authentic. </a:t>
            </a:r>
          </a:p>
        </p:txBody>
      </p:sp>
    </p:spTree>
    <p:extLst>
      <p:ext uri="{BB962C8B-B14F-4D97-AF65-F5344CB8AC3E}">
        <p14:creationId xmlns:p14="http://schemas.microsoft.com/office/powerpoint/2010/main" val="27983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objective of the system is to ensure efficiency and security. T</a:t>
            </a:r>
            <a:r>
              <a:rPr lang="en-PH" dirty="0" smtClean="0"/>
              <a:t>he </a:t>
            </a:r>
            <a:r>
              <a:rPr lang="en-PH" dirty="0"/>
              <a:t>application will be handled by the barangay officials and it will used by the </a:t>
            </a:r>
            <a:r>
              <a:rPr lang="en-PH" dirty="0" smtClean="0"/>
              <a:t>masses. In case of transaction </a:t>
            </a:r>
            <a:r>
              <a:rPr lang="en-PH" dirty="0"/>
              <a:t>part will be on the barangay premises because if the requested document has a </a:t>
            </a:r>
            <a:r>
              <a:rPr lang="en-PH" dirty="0" smtClean="0"/>
              <a:t>cost, the </a:t>
            </a:r>
            <a:r>
              <a:rPr lang="en-PH" dirty="0"/>
              <a:t>citizen will literally </a:t>
            </a:r>
            <a:r>
              <a:rPr lang="en-PH" dirty="0" smtClean="0"/>
              <a:t>proceed </a:t>
            </a:r>
            <a:r>
              <a:rPr lang="en-PH" dirty="0"/>
              <a:t>to the barangay to </a:t>
            </a:r>
            <a:r>
              <a:rPr lang="en-PH" dirty="0" smtClean="0"/>
              <a:t>receive his/her </a:t>
            </a:r>
            <a:r>
              <a:rPr lang="en-PH" dirty="0"/>
              <a:t>requested file </a:t>
            </a:r>
            <a:r>
              <a:rPr lang="en-PH" dirty="0" smtClean="0"/>
              <a:t>and to </a:t>
            </a:r>
            <a:r>
              <a:rPr lang="en-PH" dirty="0"/>
              <a:t>pay for specific amount. </a:t>
            </a:r>
          </a:p>
        </p:txBody>
      </p:sp>
    </p:spTree>
    <p:extLst>
      <p:ext uri="{BB962C8B-B14F-4D97-AF65-F5344CB8AC3E}">
        <p14:creationId xmlns:p14="http://schemas.microsoft.com/office/powerpoint/2010/main" val="20261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main process of the system is to collect information or data from the citizen who </a:t>
            </a:r>
            <a:r>
              <a:rPr lang="en-PH" dirty="0" smtClean="0"/>
              <a:t>will be register and automatically display </a:t>
            </a:r>
            <a:r>
              <a:rPr lang="en-PH" dirty="0"/>
              <a:t>the standard format of registration form. The bulletin feature is to inform the citizens what are the events, news, tips, and updates of the specific </a:t>
            </a:r>
            <a:r>
              <a:rPr lang="en-PH" dirty="0" smtClean="0"/>
              <a:t>barangay, </a:t>
            </a:r>
            <a:r>
              <a:rPr lang="en-PH" dirty="0"/>
              <a:t>a</a:t>
            </a:r>
            <a:r>
              <a:rPr lang="en-PH" dirty="0" smtClean="0"/>
              <a:t>lso </a:t>
            </a:r>
            <a:r>
              <a:rPr lang="en-PH" dirty="0"/>
              <a:t>the system has the capability to give </a:t>
            </a:r>
            <a:r>
              <a:rPr lang="en-PH" dirty="0" smtClean="0"/>
              <a:t>inform in </a:t>
            </a:r>
            <a:r>
              <a:rPr lang="en-PH" dirty="0"/>
              <a:t>health, documents and education. </a:t>
            </a:r>
          </a:p>
        </p:txBody>
      </p:sp>
    </p:spTree>
    <p:extLst>
      <p:ext uri="{BB962C8B-B14F-4D97-AF65-F5344CB8AC3E}">
        <p14:creationId xmlns:p14="http://schemas.microsoft.com/office/powerpoint/2010/main" val="320250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192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Barangay System</vt:lpstr>
      <vt:lpstr>Purpose and Description</vt:lpstr>
      <vt:lpstr>Objectives</vt:lpstr>
      <vt:lpstr>Scope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Barangay System</dc:title>
  <dc:creator>David Warren Arcellana</dc:creator>
  <cp:lastModifiedBy>David Warren Arcellana</cp:lastModifiedBy>
  <cp:revision>4</cp:revision>
  <dcterms:created xsi:type="dcterms:W3CDTF">2016-02-29T11:54:21Z</dcterms:created>
  <dcterms:modified xsi:type="dcterms:W3CDTF">2016-02-29T12:25:55Z</dcterms:modified>
</cp:coreProperties>
</file>