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8" r:id="rId4"/>
    <p:sldId id="259" r:id="rId5"/>
    <p:sldId id="260" r:id="rId6"/>
    <p:sldId id="261" r:id="rId7"/>
    <p:sldId id="271" r:id="rId8"/>
    <p:sldId id="262" r:id="rId9"/>
    <p:sldId id="263" r:id="rId10"/>
    <p:sldId id="272" r:id="rId11"/>
    <p:sldId id="264" r:id="rId12"/>
    <p:sldId id="265" r:id="rId13"/>
    <p:sldId id="266" r:id="rId14"/>
    <p:sldId id="267" r:id="rId15"/>
    <p:sldId id="268" r:id="rId16"/>
    <p:sldId id="269"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p:normalViewPr>
  <p:slideViewPr>
    <p:cSldViewPr snapToGrid="0">
      <p:cViewPr varScale="1">
        <p:scale>
          <a:sx n="74" d="100"/>
          <a:sy n="74"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2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44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43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326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38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5949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54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410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27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2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31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25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70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855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566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323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4/13/2016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1084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775157"/>
            <a:ext cx="8574622" cy="2616199"/>
          </a:xfrm>
        </p:spPr>
        <p:txBody>
          <a:bodyPr/>
          <a:lstStyle/>
          <a:p>
            <a:r>
              <a:rPr lang="en-PH" dirty="0" smtClean="0">
                <a:latin typeface="Goudy Old Style" panose="02020502050305020303" pitchFamily="18" charset="0"/>
              </a:rPr>
              <a:t>Barangay System</a:t>
            </a:r>
            <a:endParaRPr lang="en-PH" dirty="0">
              <a:latin typeface="Goudy Old Style" panose="02020502050305020303" pitchFamily="18" charset="0"/>
            </a:endParaRPr>
          </a:p>
        </p:txBody>
      </p:sp>
      <p:sp>
        <p:nvSpPr>
          <p:cNvPr id="3" name="Subtitle 2"/>
          <p:cNvSpPr>
            <a:spLocks noGrp="1"/>
          </p:cNvSpPr>
          <p:nvPr>
            <p:ph type="subTitle" idx="1"/>
          </p:nvPr>
        </p:nvSpPr>
        <p:spPr>
          <a:xfrm>
            <a:off x="4515377" y="3588303"/>
            <a:ext cx="6987645" cy="2699955"/>
          </a:xfrm>
        </p:spPr>
        <p:txBody>
          <a:bodyPr>
            <a:normAutofit/>
          </a:bodyPr>
          <a:lstStyle/>
          <a:p>
            <a:r>
              <a:rPr lang="en-PH" b="1" dirty="0" smtClean="0">
                <a:latin typeface="Goudy Old Style" panose="02020502050305020303" pitchFamily="18" charset="0"/>
              </a:rPr>
              <a:t>Group Members</a:t>
            </a:r>
            <a:endParaRPr lang="en-PH" dirty="0">
              <a:latin typeface="Goudy Old Style" panose="02020502050305020303" pitchFamily="18" charset="0"/>
            </a:endParaRPr>
          </a:p>
          <a:p>
            <a:r>
              <a:rPr lang="en-PH" i="1" dirty="0" smtClean="0">
                <a:latin typeface="Goudy Old Style" panose="02020502050305020303" pitchFamily="18" charset="0"/>
              </a:rPr>
              <a:t>Kamila </a:t>
            </a:r>
            <a:r>
              <a:rPr lang="en-PH" i="1" dirty="0" err="1" smtClean="0">
                <a:latin typeface="Goudy Old Style" panose="02020502050305020303" pitchFamily="18" charset="0"/>
              </a:rPr>
              <a:t>Lagman</a:t>
            </a:r>
            <a:r>
              <a:rPr lang="en-PH" i="1" dirty="0">
                <a:latin typeface="Goudy Old Style" panose="02020502050305020303" pitchFamily="18" charset="0"/>
              </a:rPr>
              <a:t/>
            </a:r>
            <a:br>
              <a:rPr lang="en-PH" i="1" dirty="0">
                <a:latin typeface="Goudy Old Style" panose="02020502050305020303" pitchFamily="18" charset="0"/>
              </a:rPr>
            </a:br>
            <a:r>
              <a:rPr lang="en-PH" i="1" dirty="0" smtClean="0">
                <a:latin typeface="Goudy Old Style" panose="02020502050305020303" pitchFamily="18" charset="0"/>
              </a:rPr>
              <a:t>Christian Ansel </a:t>
            </a:r>
            <a:r>
              <a:rPr lang="en-PH" i="1" dirty="0" err="1" smtClean="0">
                <a:latin typeface="Goudy Old Style" panose="02020502050305020303" pitchFamily="18" charset="0"/>
              </a:rPr>
              <a:t>Sevilla</a:t>
            </a:r>
            <a:r>
              <a:rPr lang="en-PH" i="1" dirty="0">
                <a:latin typeface="Goudy Old Style" panose="02020502050305020303" pitchFamily="18" charset="0"/>
              </a:rPr>
              <a:t/>
            </a:r>
            <a:br>
              <a:rPr lang="en-PH" i="1" dirty="0">
                <a:latin typeface="Goudy Old Style" panose="02020502050305020303" pitchFamily="18" charset="0"/>
              </a:rPr>
            </a:br>
            <a:r>
              <a:rPr lang="en-PH" i="1" dirty="0" smtClean="0">
                <a:latin typeface="Goudy Old Style" panose="02020502050305020303" pitchFamily="18" charset="0"/>
              </a:rPr>
              <a:t>David Warren Arcellana</a:t>
            </a:r>
            <a:br>
              <a:rPr lang="en-PH" i="1" dirty="0" smtClean="0">
                <a:latin typeface="Goudy Old Style" panose="02020502050305020303" pitchFamily="18" charset="0"/>
              </a:rPr>
            </a:br>
            <a:r>
              <a:rPr lang="en-PH" i="1" dirty="0" err="1" smtClean="0">
                <a:latin typeface="Goudy Old Style" panose="02020502050305020303" pitchFamily="18" charset="0"/>
              </a:rPr>
              <a:t>Jhonel</a:t>
            </a:r>
            <a:r>
              <a:rPr lang="en-PH" i="1" dirty="0" smtClean="0">
                <a:latin typeface="Goudy Old Style" panose="02020502050305020303" pitchFamily="18" charset="0"/>
              </a:rPr>
              <a:t> </a:t>
            </a:r>
            <a:r>
              <a:rPr lang="en-PH" i="1" dirty="0" err="1" smtClean="0">
                <a:latin typeface="Goudy Old Style" panose="02020502050305020303" pitchFamily="18" charset="0"/>
              </a:rPr>
              <a:t>Deluna</a:t>
            </a:r>
            <a:endParaRPr lang="en-PH" i="1" dirty="0" smtClean="0">
              <a:latin typeface="Goudy Old Style" panose="02020502050305020303" pitchFamily="18" charset="0"/>
            </a:endParaRPr>
          </a:p>
          <a:p>
            <a:endParaRPr lang="en-PH" dirty="0"/>
          </a:p>
        </p:txBody>
      </p:sp>
    </p:spTree>
    <p:extLst>
      <p:ext uri="{BB962C8B-B14F-4D97-AF65-F5344CB8AC3E}">
        <p14:creationId xmlns:p14="http://schemas.microsoft.com/office/powerpoint/2010/main" val="1323270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9765" y="2385812"/>
            <a:ext cx="10018713" cy="1752599"/>
          </a:xfrm>
        </p:spPr>
        <p:txBody>
          <a:bodyPr>
            <a:normAutofit/>
          </a:bodyPr>
          <a:lstStyle/>
          <a:p>
            <a:r>
              <a:rPr lang="en-PH" sz="6000" dirty="0">
                <a:latin typeface="Goudy Old Style" panose="02020502050305020303" pitchFamily="18" charset="0"/>
              </a:rPr>
              <a:t>Activity Diagram</a:t>
            </a:r>
          </a:p>
        </p:txBody>
      </p:sp>
    </p:spTree>
    <p:extLst>
      <p:ext uri="{BB962C8B-B14F-4D97-AF65-F5344CB8AC3E}">
        <p14:creationId xmlns:p14="http://schemas.microsoft.com/office/powerpoint/2010/main" val="70419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101959"/>
            <a:ext cx="10018713" cy="1752599"/>
          </a:xfrm>
        </p:spPr>
        <p:txBody>
          <a:bodyPr>
            <a:normAutofit/>
          </a:bodyPr>
          <a:lstStyle/>
          <a:p>
            <a:r>
              <a:rPr lang="en-PH" sz="3600" dirty="0">
                <a:latin typeface="Goudy Old Style" panose="02020502050305020303" pitchFamily="18" charset="0"/>
              </a:rPr>
              <a:t>Select Service</a:t>
            </a:r>
            <a:br>
              <a:rPr lang="en-PH" sz="3600" dirty="0">
                <a:latin typeface="Goudy Old Style" panose="02020502050305020303" pitchFamily="18" charset="0"/>
              </a:rPr>
            </a:br>
            <a:endParaRPr lang="en-PH" sz="3600" dirty="0"/>
          </a:p>
        </p:txBody>
      </p:sp>
      <p:pic>
        <p:nvPicPr>
          <p:cNvPr id="12"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300766"/>
            <a:ext cx="10018713" cy="5035640"/>
          </a:xfrm>
          <a:prstGeom prst="rect">
            <a:avLst/>
          </a:prstGeom>
        </p:spPr>
      </p:pic>
    </p:spTree>
    <p:extLst>
      <p:ext uri="{BB962C8B-B14F-4D97-AF65-F5344CB8AC3E}">
        <p14:creationId xmlns:p14="http://schemas.microsoft.com/office/powerpoint/2010/main" val="4219755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latin typeface="Goudy Old Style" panose="02020502050305020303" pitchFamily="18" charset="0"/>
              </a:rPr>
              <a:t>File Service Request</a:t>
            </a:r>
            <a:br>
              <a:rPr lang="en-PH" dirty="0">
                <a:latin typeface="Goudy Old Style" panose="02020502050305020303" pitchFamily="18" charset="0"/>
              </a:rPr>
            </a:br>
            <a:r>
              <a:rPr lang="en-PH" dirty="0">
                <a:latin typeface="Goudy Old Style" panose="02020502050305020303" pitchFamily="18" charset="0"/>
              </a:rPr>
              <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506828"/>
            <a:ext cx="10119554" cy="4752303"/>
          </a:xfrm>
          <a:prstGeom prst="rect">
            <a:avLst/>
          </a:prstGeom>
        </p:spPr>
      </p:pic>
    </p:spTree>
    <p:extLst>
      <p:ext uri="{BB962C8B-B14F-4D97-AF65-F5344CB8AC3E}">
        <p14:creationId xmlns:p14="http://schemas.microsoft.com/office/powerpoint/2010/main" val="3301459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latin typeface="Goudy Old Style" panose="02020502050305020303" pitchFamily="18" charset="0"/>
              </a:rPr>
              <a:t>Citizen Registers</a:t>
            </a:r>
            <a:br>
              <a:rPr lang="en-PH" dirty="0">
                <a:latin typeface="Goudy Old Style" panose="02020502050305020303" pitchFamily="18" charset="0"/>
              </a:rPr>
            </a:br>
            <a:r>
              <a:rPr lang="en-PH" dirty="0">
                <a:latin typeface="Goudy Old Style" panose="02020502050305020303" pitchFamily="18" charset="0"/>
              </a:rPr>
              <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545465"/>
            <a:ext cx="10018713" cy="4816698"/>
          </a:xfrm>
          <a:prstGeom prst="rect">
            <a:avLst/>
          </a:prstGeom>
        </p:spPr>
      </p:pic>
    </p:spTree>
    <p:extLst>
      <p:ext uri="{BB962C8B-B14F-4D97-AF65-F5344CB8AC3E}">
        <p14:creationId xmlns:p14="http://schemas.microsoft.com/office/powerpoint/2010/main" val="3472752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84310" y="1635617"/>
            <a:ext cx="10018713" cy="4597758"/>
          </a:xfrm>
          <a:prstGeom prst="rect">
            <a:avLst/>
          </a:prstGeom>
        </p:spPr>
      </p:pic>
      <p:sp>
        <p:nvSpPr>
          <p:cNvPr id="6" name="Title 5"/>
          <p:cNvSpPr>
            <a:spLocks noGrp="1"/>
          </p:cNvSpPr>
          <p:nvPr>
            <p:ph type="title"/>
          </p:nvPr>
        </p:nvSpPr>
        <p:spPr/>
        <p:txBody>
          <a:bodyPr>
            <a:normAutofit fontScale="90000"/>
          </a:bodyPr>
          <a:lstStyle/>
          <a:p>
            <a:r>
              <a:rPr lang="en-PH" dirty="0">
                <a:latin typeface="Goudy Old Style" panose="02020502050305020303" pitchFamily="18" charset="0"/>
              </a:rPr>
              <a:t>Check file service request</a:t>
            </a:r>
            <a:br>
              <a:rPr lang="en-PH" dirty="0">
                <a:latin typeface="Goudy Old Style" panose="02020502050305020303" pitchFamily="18" charset="0"/>
              </a:rPr>
            </a:br>
            <a:r>
              <a:rPr lang="en-PH" dirty="0"/>
              <a:t/>
            </a:r>
            <a:br>
              <a:rPr lang="en-PH" dirty="0"/>
            </a:br>
            <a:endParaRPr lang="en-PH" dirty="0"/>
          </a:p>
        </p:txBody>
      </p:sp>
    </p:spTree>
    <p:extLst>
      <p:ext uri="{BB962C8B-B14F-4D97-AF65-F5344CB8AC3E}">
        <p14:creationId xmlns:p14="http://schemas.microsoft.com/office/powerpoint/2010/main" val="3941716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84311" y="1700011"/>
            <a:ext cx="10018712" cy="4687910"/>
          </a:xfrm>
          <a:prstGeom prst="rect">
            <a:avLst/>
          </a:prstGeom>
        </p:spPr>
      </p:pic>
      <p:sp>
        <p:nvSpPr>
          <p:cNvPr id="3" name="Title 2"/>
          <p:cNvSpPr>
            <a:spLocks noGrp="1"/>
          </p:cNvSpPr>
          <p:nvPr>
            <p:ph type="title"/>
          </p:nvPr>
        </p:nvSpPr>
        <p:spPr/>
        <p:txBody>
          <a:bodyPr>
            <a:normAutofit/>
          </a:bodyPr>
          <a:lstStyle/>
          <a:p>
            <a:r>
              <a:rPr lang="en-PH" sz="3600" dirty="0">
                <a:latin typeface="Goudy Old Style" panose="02020502050305020303" pitchFamily="18" charset="0"/>
                <a:ea typeface="Calibri" panose="020F0502020204030204" pitchFamily="34" charset="0"/>
                <a:cs typeface="Times New Roman" panose="02020603050405020304" pitchFamily="18" charset="0"/>
              </a:rPr>
              <a:t>Verify Proof of Identity / Address (POI / POA)</a:t>
            </a:r>
            <a:r>
              <a:rPr lang="en-PH" sz="3600" dirty="0">
                <a:latin typeface="Calibri" panose="020F0502020204030204" pitchFamily="34" charset="0"/>
                <a:ea typeface="Calibri" panose="020F0502020204030204" pitchFamily="34" charset="0"/>
                <a:cs typeface="Times New Roman" panose="02020603050405020304" pitchFamily="18" charset="0"/>
              </a:rPr>
              <a:t/>
            </a:r>
            <a:br>
              <a:rPr lang="en-PH" sz="3600" dirty="0">
                <a:latin typeface="Calibri" panose="020F0502020204030204" pitchFamily="34" charset="0"/>
                <a:ea typeface="Calibri" panose="020F0502020204030204" pitchFamily="34" charset="0"/>
                <a:cs typeface="Times New Roman" panose="02020603050405020304" pitchFamily="18" charset="0"/>
              </a:rPr>
            </a:br>
            <a:endParaRPr lang="en-PH" sz="3600" dirty="0"/>
          </a:p>
        </p:txBody>
      </p:sp>
    </p:spTree>
    <p:extLst>
      <p:ext uri="{BB962C8B-B14F-4D97-AF65-F5344CB8AC3E}">
        <p14:creationId xmlns:p14="http://schemas.microsoft.com/office/powerpoint/2010/main" val="704147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84310" y="1609859"/>
            <a:ext cx="10018713" cy="4700789"/>
          </a:xfrm>
          <a:prstGeom prst="rect">
            <a:avLst/>
          </a:prstGeom>
        </p:spPr>
      </p:pic>
      <p:sp>
        <p:nvSpPr>
          <p:cNvPr id="4" name="Title 3"/>
          <p:cNvSpPr>
            <a:spLocks noGrp="1"/>
          </p:cNvSpPr>
          <p:nvPr>
            <p:ph type="title"/>
          </p:nvPr>
        </p:nvSpPr>
        <p:spPr/>
        <p:txBody>
          <a:bodyPr/>
          <a:lstStyle/>
          <a:p>
            <a:r>
              <a:rPr lang="en-PH" dirty="0">
                <a:latin typeface="Goudy Old Style" panose="02020502050305020303" pitchFamily="18" charset="0"/>
                <a:ea typeface="Calibri" panose="020F0502020204030204" pitchFamily="34" charset="0"/>
                <a:cs typeface="Times New Roman" panose="02020603050405020304" pitchFamily="18" charset="0"/>
              </a:rPr>
              <a:t>Update Bulletin</a:t>
            </a:r>
            <a:r>
              <a:rPr lang="en-PH" sz="3600" dirty="0">
                <a:latin typeface="Calibri" panose="020F0502020204030204" pitchFamily="34" charset="0"/>
                <a:ea typeface="Calibri" panose="020F0502020204030204" pitchFamily="34" charset="0"/>
                <a:cs typeface="Times New Roman" panose="02020603050405020304" pitchFamily="18" charset="0"/>
              </a:rPr>
              <a:t/>
            </a:r>
            <a:br>
              <a:rPr lang="en-PH" sz="3600" dirty="0">
                <a:latin typeface="Calibri" panose="020F0502020204030204" pitchFamily="34" charset="0"/>
                <a:ea typeface="Calibri" panose="020F0502020204030204" pitchFamily="34" charset="0"/>
                <a:cs typeface="Times New Roman" panose="02020603050405020304" pitchFamily="18" charset="0"/>
              </a:rPr>
            </a:br>
            <a:endParaRPr lang="en-PH" dirty="0"/>
          </a:p>
        </p:txBody>
      </p:sp>
    </p:spTree>
    <p:extLst>
      <p:ext uri="{BB962C8B-B14F-4D97-AF65-F5344CB8AC3E}">
        <p14:creationId xmlns:p14="http://schemas.microsoft.com/office/powerpoint/2010/main" val="358121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07038" y="2501722"/>
            <a:ext cx="10018713" cy="1752599"/>
          </a:xfrm>
        </p:spPr>
        <p:txBody>
          <a:bodyPr>
            <a:normAutofit/>
          </a:bodyPr>
          <a:lstStyle/>
          <a:p>
            <a:r>
              <a:rPr lang="en-PH" sz="6000" dirty="0" smtClean="0">
                <a:latin typeface="Goudy Old Style" panose="02020502050305020303" pitchFamily="18" charset="0"/>
              </a:rPr>
              <a:t>Sequence Diagram</a:t>
            </a:r>
            <a:endParaRPr lang="en-PH" sz="6000" dirty="0">
              <a:latin typeface="Goudy Old Style" panose="02020502050305020303" pitchFamily="18" charset="0"/>
            </a:endParaRPr>
          </a:p>
        </p:txBody>
      </p:sp>
    </p:spTree>
    <p:extLst>
      <p:ext uri="{BB962C8B-B14F-4D97-AF65-F5344CB8AC3E}">
        <p14:creationId xmlns:p14="http://schemas.microsoft.com/office/powerpoint/2010/main" val="1830822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531253"/>
            <a:ext cx="10018713" cy="1752599"/>
          </a:xfrm>
        </p:spPr>
        <p:txBody>
          <a:bodyPr/>
          <a:lstStyle/>
          <a:p>
            <a:r>
              <a:rPr lang="en-PH" dirty="0">
                <a:latin typeface="Goudy Old Style" panose="02020502050305020303" pitchFamily="18" charset="0"/>
              </a:rPr>
              <a:t>Select Service</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5"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635617"/>
            <a:ext cx="10018712" cy="4881093"/>
          </a:xfrm>
          <a:prstGeom prst="rect">
            <a:avLst/>
          </a:prstGeom>
        </p:spPr>
      </p:pic>
    </p:spTree>
    <p:extLst>
      <p:ext uri="{BB962C8B-B14F-4D97-AF65-F5344CB8AC3E}">
        <p14:creationId xmlns:p14="http://schemas.microsoft.com/office/powerpoint/2010/main" val="3389837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File Service Request</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07335"/>
            <a:ext cx="10018713" cy="4657859"/>
          </a:xfrm>
          <a:prstGeom prst="rect">
            <a:avLst/>
          </a:prstGeom>
        </p:spPr>
      </p:pic>
    </p:spTree>
    <p:extLst>
      <p:ext uri="{BB962C8B-B14F-4D97-AF65-F5344CB8AC3E}">
        <p14:creationId xmlns:p14="http://schemas.microsoft.com/office/powerpoint/2010/main" val="2067040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latin typeface="Goudy Old Style" panose="02020502050305020303" pitchFamily="18" charset="0"/>
              </a:rPr>
              <a:t>Target Audience</a:t>
            </a:r>
            <a:r>
              <a:rPr lang="en-PH" dirty="0" smtClean="0">
                <a:latin typeface="Goudy Old Style" panose="02020502050305020303" pitchFamily="18" charset="0"/>
              </a:rPr>
              <a:t/>
            </a:r>
            <a:br>
              <a:rPr lang="en-PH" dirty="0" smtClean="0">
                <a:latin typeface="Goudy Old Style" panose="02020502050305020303" pitchFamily="18" charset="0"/>
              </a:rPr>
            </a:br>
            <a:r>
              <a:rPr lang="en-PH" b="1" dirty="0" smtClean="0">
                <a:latin typeface="Goudy Old Style" panose="02020502050305020303" pitchFamily="18" charset="0"/>
              </a:rPr>
              <a:t>	</a:t>
            </a:r>
            <a:endParaRPr lang="en-PH" dirty="0">
              <a:latin typeface="Goudy Old Style" panose="02020502050305020303" pitchFamily="18" charset="0"/>
            </a:endParaRPr>
          </a:p>
        </p:txBody>
      </p:sp>
      <p:sp>
        <p:nvSpPr>
          <p:cNvPr id="3" name="Content Placeholder 2"/>
          <p:cNvSpPr>
            <a:spLocks noGrp="1"/>
          </p:cNvSpPr>
          <p:nvPr>
            <p:ph idx="1"/>
          </p:nvPr>
        </p:nvSpPr>
        <p:spPr>
          <a:xfrm>
            <a:off x="1484310" y="1706879"/>
            <a:ext cx="10018713" cy="3124201"/>
          </a:xfrm>
        </p:spPr>
        <p:txBody>
          <a:bodyPr/>
          <a:lstStyle/>
          <a:p>
            <a:r>
              <a:rPr lang="en-PH" dirty="0" smtClean="0">
                <a:latin typeface="Goudy Old Style" panose="02020502050305020303" pitchFamily="18" charset="0"/>
              </a:rPr>
              <a:t>Our focused users will be the barangay citizens and officials. Helping them in managing and securing their own records.</a:t>
            </a:r>
            <a:br>
              <a:rPr lang="en-PH" dirty="0" smtClean="0">
                <a:latin typeface="Goudy Old Style" panose="02020502050305020303" pitchFamily="18" charset="0"/>
              </a:rPr>
            </a:br>
            <a:endParaRPr lang="en-PH" dirty="0">
              <a:latin typeface="Goudy Old Style" panose="02020502050305020303" pitchFamily="18" charset="0"/>
            </a:endParaRPr>
          </a:p>
        </p:txBody>
      </p:sp>
    </p:spTree>
    <p:extLst>
      <p:ext uri="{BB962C8B-B14F-4D97-AF65-F5344CB8AC3E}">
        <p14:creationId xmlns:p14="http://schemas.microsoft.com/office/powerpoint/2010/main" val="3245284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544133"/>
            <a:ext cx="10018713" cy="1752599"/>
          </a:xfrm>
        </p:spPr>
        <p:txBody>
          <a:bodyPr/>
          <a:lstStyle/>
          <a:p>
            <a:r>
              <a:rPr lang="en-PH" dirty="0">
                <a:latin typeface="Goudy Old Style" panose="02020502050305020303" pitchFamily="18" charset="0"/>
              </a:rPr>
              <a:t>Citizen Registers</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584101"/>
            <a:ext cx="10018713" cy="4855336"/>
          </a:xfrm>
          <a:prstGeom prst="rect">
            <a:avLst/>
          </a:prstGeom>
        </p:spPr>
      </p:pic>
    </p:spTree>
    <p:extLst>
      <p:ext uri="{BB962C8B-B14F-4D97-AF65-F5344CB8AC3E}">
        <p14:creationId xmlns:p14="http://schemas.microsoft.com/office/powerpoint/2010/main" val="4164454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Check file service request</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54558"/>
            <a:ext cx="10018713" cy="4507605"/>
          </a:xfrm>
          <a:prstGeom prst="rect">
            <a:avLst/>
          </a:prstGeom>
        </p:spPr>
      </p:pic>
    </p:spTree>
    <p:extLst>
      <p:ext uri="{BB962C8B-B14F-4D97-AF65-F5344CB8AC3E}">
        <p14:creationId xmlns:p14="http://schemas.microsoft.com/office/powerpoint/2010/main" val="2883261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Verify Proof of Identity / Address (POI / POA)</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80315"/>
            <a:ext cx="10018713" cy="4430333"/>
          </a:xfrm>
          <a:prstGeom prst="rect">
            <a:avLst/>
          </a:prstGeom>
        </p:spPr>
      </p:pic>
    </p:spTree>
    <p:extLst>
      <p:ext uri="{BB962C8B-B14F-4D97-AF65-F5344CB8AC3E}">
        <p14:creationId xmlns:p14="http://schemas.microsoft.com/office/powerpoint/2010/main" val="3755532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Update Bulletin</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828800"/>
            <a:ext cx="10018712" cy="4546242"/>
          </a:xfrm>
          <a:prstGeom prst="rect">
            <a:avLst/>
          </a:prstGeom>
        </p:spPr>
      </p:pic>
    </p:spTree>
    <p:extLst>
      <p:ext uri="{BB962C8B-B14F-4D97-AF65-F5344CB8AC3E}">
        <p14:creationId xmlns:p14="http://schemas.microsoft.com/office/powerpoint/2010/main" val="3207642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733" y="2475963"/>
            <a:ext cx="10018713" cy="1752599"/>
          </a:xfrm>
        </p:spPr>
        <p:txBody>
          <a:bodyPr>
            <a:normAutofit/>
          </a:bodyPr>
          <a:lstStyle/>
          <a:p>
            <a:r>
              <a:rPr lang="en-PH" sz="6000" dirty="0" smtClean="0">
                <a:latin typeface="Goudy Old Style" panose="02020502050305020303" pitchFamily="18" charset="0"/>
              </a:rPr>
              <a:t>Collaboration Diagram</a:t>
            </a:r>
            <a:endParaRPr lang="en-PH" sz="6000" dirty="0">
              <a:latin typeface="Goudy Old Style" panose="02020502050305020303" pitchFamily="18" charset="0"/>
            </a:endParaRPr>
          </a:p>
        </p:txBody>
      </p:sp>
    </p:spTree>
    <p:extLst>
      <p:ext uri="{BB962C8B-B14F-4D97-AF65-F5344CB8AC3E}">
        <p14:creationId xmlns:p14="http://schemas.microsoft.com/office/powerpoint/2010/main" val="2214888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PH" dirty="0">
                <a:latin typeface="Goudy Old Style" panose="02020502050305020303" pitchFamily="18" charset="0"/>
              </a:rPr>
              <a:t>Select Service</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54558"/>
            <a:ext cx="10018713" cy="4340180"/>
          </a:xfrm>
          <a:prstGeom prst="rect">
            <a:avLst/>
          </a:prstGeom>
        </p:spPr>
      </p:pic>
    </p:spTree>
    <p:extLst>
      <p:ext uri="{BB962C8B-B14F-4D97-AF65-F5344CB8AC3E}">
        <p14:creationId xmlns:p14="http://schemas.microsoft.com/office/powerpoint/2010/main" val="654713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File Service Request</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880316"/>
            <a:ext cx="10018712" cy="4250028"/>
          </a:xfrm>
          <a:prstGeom prst="rect">
            <a:avLst/>
          </a:prstGeom>
        </p:spPr>
      </p:pic>
    </p:spTree>
    <p:extLst>
      <p:ext uri="{BB962C8B-B14F-4D97-AF65-F5344CB8AC3E}">
        <p14:creationId xmlns:p14="http://schemas.microsoft.com/office/powerpoint/2010/main" val="1062927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Citizen Registers</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918952"/>
            <a:ext cx="10018713" cy="4262907"/>
          </a:xfrm>
          <a:prstGeom prst="rect">
            <a:avLst/>
          </a:prstGeom>
        </p:spPr>
      </p:pic>
    </p:spTree>
    <p:extLst>
      <p:ext uri="{BB962C8B-B14F-4D97-AF65-F5344CB8AC3E}">
        <p14:creationId xmlns:p14="http://schemas.microsoft.com/office/powerpoint/2010/main" val="209789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Check file service request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2086378"/>
            <a:ext cx="10018713" cy="4159876"/>
          </a:xfrm>
          <a:prstGeom prst="rect">
            <a:avLst/>
          </a:prstGeom>
        </p:spPr>
      </p:pic>
    </p:spTree>
    <p:extLst>
      <p:ext uri="{BB962C8B-B14F-4D97-AF65-F5344CB8AC3E}">
        <p14:creationId xmlns:p14="http://schemas.microsoft.com/office/powerpoint/2010/main" val="918573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Verify Proof of Identity / Address (POI / POA)</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854558"/>
            <a:ext cx="10018712" cy="4391696"/>
          </a:xfrm>
          <a:prstGeom prst="rect">
            <a:avLst/>
          </a:prstGeom>
        </p:spPr>
      </p:pic>
    </p:spTree>
    <p:extLst>
      <p:ext uri="{BB962C8B-B14F-4D97-AF65-F5344CB8AC3E}">
        <p14:creationId xmlns:p14="http://schemas.microsoft.com/office/powerpoint/2010/main" val="207560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Goudy Old Style" panose="02020502050305020303" pitchFamily="18" charset="0"/>
              </a:rPr>
              <a:t>General Objectives</a:t>
            </a:r>
            <a:r>
              <a:rPr lang="en-PH" dirty="0">
                <a:latin typeface="Goudy Old Style" panose="02020502050305020303" pitchFamily="18" charset="0"/>
              </a:rPr>
              <a:t/>
            </a:r>
            <a:br>
              <a:rPr lang="en-PH" dirty="0">
                <a:latin typeface="Goudy Old Style" panose="02020502050305020303" pitchFamily="18" charset="0"/>
              </a:rPr>
            </a:br>
            <a:endParaRPr lang="en-PH" dirty="0">
              <a:latin typeface="Goudy Old Style" panose="02020502050305020303" pitchFamily="18" charset="0"/>
            </a:endParaRPr>
          </a:p>
        </p:txBody>
      </p:sp>
      <p:sp>
        <p:nvSpPr>
          <p:cNvPr id="3" name="Content Placeholder 2"/>
          <p:cNvSpPr>
            <a:spLocks noGrp="1"/>
          </p:cNvSpPr>
          <p:nvPr>
            <p:ph idx="1"/>
          </p:nvPr>
        </p:nvSpPr>
        <p:spPr>
          <a:xfrm>
            <a:off x="1484310" y="2104292"/>
            <a:ext cx="10018713" cy="3124201"/>
          </a:xfrm>
        </p:spPr>
        <p:txBody>
          <a:bodyPr/>
          <a:lstStyle/>
          <a:p>
            <a:r>
              <a:rPr lang="en-PH" dirty="0">
                <a:latin typeface="Goudy Old Style" panose="02020502050305020303" pitchFamily="18" charset="0"/>
              </a:rPr>
              <a:t>Create organized and secured information details for the barangay citizen to provide fast and accurate transactions. Help lessen complications such as information redundancy caused by repetitive registration and avoid missing data thus leading to successful document processes.</a:t>
            </a:r>
            <a:br>
              <a:rPr lang="en-PH" dirty="0">
                <a:latin typeface="Goudy Old Style" panose="02020502050305020303" pitchFamily="18" charset="0"/>
              </a:rPr>
            </a:br>
            <a:endParaRPr lang="en-PH" dirty="0" smtClean="0">
              <a:latin typeface="Goudy Old Style" panose="02020502050305020303" pitchFamily="18" charset="0"/>
            </a:endParaRPr>
          </a:p>
          <a:p>
            <a:r>
              <a:rPr lang="en-PH" dirty="0" smtClean="0">
                <a:latin typeface="Goudy Old Style" panose="02020502050305020303" pitchFamily="18" charset="0"/>
              </a:rPr>
              <a:t>Educate </a:t>
            </a:r>
            <a:r>
              <a:rPr lang="en-PH" dirty="0">
                <a:latin typeface="Goudy Old Style" panose="02020502050305020303" pitchFamily="18" charset="0"/>
              </a:rPr>
              <a:t>the citizens by providing them with appropriate content of information and giving them easy access to this information. </a:t>
            </a:r>
          </a:p>
        </p:txBody>
      </p:sp>
    </p:spTree>
    <p:extLst>
      <p:ext uri="{BB962C8B-B14F-4D97-AF65-F5344CB8AC3E}">
        <p14:creationId xmlns:p14="http://schemas.microsoft.com/office/powerpoint/2010/main" val="232084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Update Bulletin</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0" y="1906073"/>
            <a:ext cx="10018713" cy="4327302"/>
          </a:xfrm>
          <a:prstGeom prst="rect">
            <a:avLst/>
          </a:prstGeom>
        </p:spPr>
      </p:pic>
    </p:spTree>
    <p:extLst>
      <p:ext uri="{BB962C8B-B14F-4D97-AF65-F5344CB8AC3E}">
        <p14:creationId xmlns:p14="http://schemas.microsoft.com/office/powerpoint/2010/main" val="1285814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Goudy Old Style" panose="02020502050305020303" pitchFamily="18" charset="0"/>
              </a:rPr>
              <a:t>Component Diagram</a:t>
            </a:r>
            <a:r>
              <a:rPr lang="en-PH" dirty="0">
                <a:latin typeface="Goudy Old Style" panose="02020502050305020303" pitchFamily="18" charset="0"/>
              </a:rPr>
              <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0" y="1854558"/>
            <a:ext cx="10018713" cy="4636394"/>
          </a:xfrm>
          <a:prstGeom prst="rect">
            <a:avLst/>
          </a:prstGeom>
        </p:spPr>
      </p:pic>
    </p:spTree>
    <p:extLst>
      <p:ext uri="{BB962C8B-B14F-4D97-AF65-F5344CB8AC3E}">
        <p14:creationId xmlns:p14="http://schemas.microsoft.com/office/powerpoint/2010/main" val="3482802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Goudy Old Style" panose="02020502050305020303" pitchFamily="18" charset="0"/>
              </a:rPr>
              <a:t>Composite Diagram</a:t>
            </a:r>
            <a:r>
              <a:rPr lang="en-PH" dirty="0">
                <a:latin typeface="Goudy Old Style" panose="02020502050305020303" pitchFamily="18" charset="0"/>
              </a:rPr>
              <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841677"/>
            <a:ext cx="10018712" cy="4404577"/>
          </a:xfrm>
          <a:prstGeom prst="rect">
            <a:avLst/>
          </a:prstGeom>
        </p:spPr>
      </p:pic>
    </p:spTree>
    <p:extLst>
      <p:ext uri="{BB962C8B-B14F-4D97-AF65-F5344CB8AC3E}">
        <p14:creationId xmlns:p14="http://schemas.microsoft.com/office/powerpoint/2010/main" val="2854579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latin typeface="Goudy Old Style" panose="02020502050305020303" pitchFamily="18" charset="0"/>
              </a:rPr>
              <a:t>Deployment Diagram</a:t>
            </a:r>
            <a:endParaRPr lang="en-PH" b="1"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2009104"/>
            <a:ext cx="10018713" cy="4211392"/>
          </a:xfrm>
          <a:prstGeom prst="rect">
            <a:avLst/>
          </a:prstGeom>
        </p:spPr>
      </p:pic>
    </p:spTree>
    <p:extLst>
      <p:ext uri="{BB962C8B-B14F-4D97-AF65-F5344CB8AC3E}">
        <p14:creationId xmlns:p14="http://schemas.microsoft.com/office/powerpoint/2010/main" val="3600536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8204" y="2973878"/>
            <a:ext cx="6601294" cy="1015663"/>
          </a:xfrm>
          <a:prstGeom prst="rect">
            <a:avLst/>
          </a:prstGeom>
        </p:spPr>
        <p:txBody>
          <a:bodyPr wrap="none">
            <a:spAutoFit/>
          </a:bodyPr>
          <a:lstStyle/>
          <a:p>
            <a:r>
              <a:rPr lang="en-PH" sz="6000" b="1" dirty="0">
                <a:latin typeface="Goudy Old Style" panose="02020502050305020303" pitchFamily="18" charset="0"/>
              </a:rPr>
              <a:t>Interaction Diagram</a:t>
            </a:r>
            <a:endParaRPr lang="en-PH" sz="6000" dirty="0">
              <a:latin typeface="Goudy Old Style" panose="02020502050305020303" pitchFamily="18" charset="0"/>
            </a:endParaRPr>
          </a:p>
        </p:txBody>
      </p:sp>
    </p:spTree>
    <p:extLst>
      <p:ext uri="{BB962C8B-B14F-4D97-AF65-F5344CB8AC3E}">
        <p14:creationId xmlns:p14="http://schemas.microsoft.com/office/powerpoint/2010/main" val="2075261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Goudy Old Style" panose="02020502050305020303" pitchFamily="18" charset="0"/>
              </a:rPr>
              <a:t>Citizen Registers</a:t>
            </a: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2137893"/>
            <a:ext cx="10018713" cy="4031087"/>
          </a:xfrm>
          <a:prstGeom prst="rect">
            <a:avLst/>
          </a:prstGeom>
        </p:spPr>
      </p:pic>
    </p:spTree>
    <p:extLst>
      <p:ext uri="{BB962C8B-B14F-4D97-AF65-F5344CB8AC3E}">
        <p14:creationId xmlns:p14="http://schemas.microsoft.com/office/powerpoint/2010/main" val="960562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PH" dirty="0" smtClean="0">
                <a:latin typeface="Goudy Old Style" panose="02020502050305020303" pitchFamily="18" charset="0"/>
              </a:rPr>
              <a:t>Request Document</a:t>
            </a: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313645"/>
            <a:ext cx="10018713" cy="5344732"/>
          </a:xfrm>
          <a:prstGeom prst="rect">
            <a:avLst/>
          </a:prstGeom>
        </p:spPr>
      </p:pic>
    </p:spTree>
    <p:extLst>
      <p:ext uri="{BB962C8B-B14F-4D97-AF65-F5344CB8AC3E}">
        <p14:creationId xmlns:p14="http://schemas.microsoft.com/office/powerpoint/2010/main" val="815902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Goudy Old Style" panose="02020502050305020303" pitchFamily="18" charset="0"/>
              </a:rPr>
              <a:t>Update Bulletin</a:t>
            </a: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957589"/>
            <a:ext cx="10018713" cy="4430332"/>
          </a:xfrm>
          <a:prstGeom prst="rect">
            <a:avLst/>
          </a:prstGeom>
        </p:spPr>
      </p:pic>
    </p:spTree>
    <p:extLst>
      <p:ext uri="{BB962C8B-B14F-4D97-AF65-F5344CB8AC3E}">
        <p14:creationId xmlns:p14="http://schemas.microsoft.com/office/powerpoint/2010/main" val="2692825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249" y="2437327"/>
            <a:ext cx="10018713" cy="1752599"/>
          </a:xfrm>
        </p:spPr>
        <p:txBody>
          <a:bodyPr>
            <a:normAutofit/>
          </a:bodyPr>
          <a:lstStyle/>
          <a:p>
            <a:r>
              <a:rPr lang="en-PH" sz="6000" b="1" dirty="0" smtClean="0">
                <a:latin typeface="Goudy Old Style" panose="02020502050305020303" pitchFamily="18" charset="0"/>
              </a:rPr>
              <a:t>Package Diagram</a:t>
            </a:r>
            <a:endParaRPr lang="en-PH" sz="6000" b="1" dirty="0">
              <a:latin typeface="Goudy Old Style" panose="02020502050305020303" pitchFamily="18" charset="0"/>
            </a:endParaRPr>
          </a:p>
        </p:txBody>
      </p:sp>
    </p:spTree>
    <p:extLst>
      <p:ext uri="{BB962C8B-B14F-4D97-AF65-F5344CB8AC3E}">
        <p14:creationId xmlns:p14="http://schemas.microsoft.com/office/powerpoint/2010/main" val="2954630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Citizen Registers</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15921"/>
            <a:ext cx="10018713" cy="4559121"/>
          </a:xfrm>
          <a:prstGeom prst="rect">
            <a:avLst/>
          </a:prstGeom>
        </p:spPr>
      </p:pic>
    </p:spTree>
    <p:extLst>
      <p:ext uri="{BB962C8B-B14F-4D97-AF65-F5344CB8AC3E}">
        <p14:creationId xmlns:p14="http://schemas.microsoft.com/office/powerpoint/2010/main" val="395024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25191"/>
            <a:ext cx="10018713" cy="1246031"/>
          </a:xfrm>
        </p:spPr>
        <p:txBody>
          <a:bodyPr>
            <a:normAutofit fontScale="90000"/>
          </a:bodyPr>
          <a:lstStyle/>
          <a:p>
            <a:r>
              <a:rPr lang="en-PH" b="1" dirty="0"/>
              <a:t>Event Table</a:t>
            </a:r>
            <a:r>
              <a:rPr lang="en-PH" dirty="0"/>
              <a:t/>
            </a:r>
            <a:br>
              <a:rPr lang="en-PH" dirty="0"/>
            </a:br>
            <a:endParaRPr lang="en-PH"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4311" y="1803042"/>
            <a:ext cx="10018713" cy="4541949"/>
          </a:xfrm>
          <a:prstGeom prst="rect">
            <a:avLst/>
          </a:prstGeom>
        </p:spPr>
      </p:pic>
      <p:sp>
        <p:nvSpPr>
          <p:cNvPr id="5" name="TextBox 4"/>
          <p:cNvSpPr txBox="1"/>
          <p:nvPr/>
        </p:nvSpPr>
        <p:spPr>
          <a:xfrm>
            <a:off x="1484311" y="1246863"/>
            <a:ext cx="1627694" cy="646331"/>
          </a:xfrm>
          <a:prstGeom prst="rect">
            <a:avLst/>
          </a:prstGeom>
          <a:noFill/>
        </p:spPr>
        <p:txBody>
          <a:bodyPr wrap="square" rtlCol="0">
            <a:spAutoFit/>
          </a:bodyPr>
          <a:lstStyle/>
          <a:p>
            <a:r>
              <a:rPr lang="en-PH" sz="3600" dirty="0" smtClean="0"/>
              <a:t>Citizen</a:t>
            </a:r>
            <a:endParaRPr lang="en-PH" sz="3600" dirty="0"/>
          </a:p>
        </p:txBody>
      </p:sp>
    </p:spTree>
    <p:extLst>
      <p:ext uri="{BB962C8B-B14F-4D97-AF65-F5344CB8AC3E}">
        <p14:creationId xmlns:p14="http://schemas.microsoft.com/office/powerpoint/2010/main" val="1084394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Request Document</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725769"/>
            <a:ext cx="10018713" cy="4417454"/>
          </a:xfrm>
          <a:prstGeom prst="rect">
            <a:avLst/>
          </a:prstGeom>
        </p:spPr>
      </p:pic>
    </p:spTree>
    <p:extLst>
      <p:ext uri="{BB962C8B-B14F-4D97-AF65-F5344CB8AC3E}">
        <p14:creationId xmlns:p14="http://schemas.microsoft.com/office/powerpoint/2010/main" val="2037296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Update Bulletin</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751527"/>
            <a:ext cx="10018713" cy="4572000"/>
          </a:xfrm>
          <a:prstGeom prst="rect">
            <a:avLst/>
          </a:prstGeom>
        </p:spPr>
      </p:pic>
    </p:spTree>
    <p:extLst>
      <p:ext uri="{BB962C8B-B14F-4D97-AF65-F5344CB8AC3E}">
        <p14:creationId xmlns:p14="http://schemas.microsoft.com/office/powerpoint/2010/main" val="218489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PH" dirty="0" smtClean="0">
                <a:latin typeface="Goudy Old Style" panose="02020502050305020303" pitchFamily="18" charset="0"/>
              </a:rPr>
              <a:t>Object Diagram</a:t>
            </a: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4310" y="1287887"/>
            <a:ext cx="10018713" cy="5009882"/>
          </a:xfrm>
          <a:prstGeom prst="rect">
            <a:avLst/>
          </a:prstGeom>
        </p:spPr>
      </p:pic>
    </p:spTree>
    <p:extLst>
      <p:ext uri="{BB962C8B-B14F-4D97-AF65-F5344CB8AC3E}">
        <p14:creationId xmlns:p14="http://schemas.microsoft.com/office/powerpoint/2010/main" val="12512504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190" y="2501721"/>
            <a:ext cx="10018713" cy="1752599"/>
          </a:xfrm>
        </p:spPr>
        <p:txBody>
          <a:bodyPr>
            <a:normAutofit/>
          </a:bodyPr>
          <a:lstStyle/>
          <a:p>
            <a:r>
              <a:rPr lang="en-PH" sz="6000" b="1" dirty="0" smtClean="0">
                <a:latin typeface="Goudy Old Style" panose="02020502050305020303" pitchFamily="18" charset="0"/>
              </a:rPr>
              <a:t>State Machine Diagram</a:t>
            </a:r>
            <a:endParaRPr lang="en-PH" sz="6000" b="1" dirty="0">
              <a:latin typeface="Goudy Old Style" panose="02020502050305020303" pitchFamily="18" charset="0"/>
            </a:endParaRPr>
          </a:p>
        </p:txBody>
      </p:sp>
    </p:spTree>
    <p:extLst>
      <p:ext uri="{BB962C8B-B14F-4D97-AF65-F5344CB8AC3E}">
        <p14:creationId xmlns:p14="http://schemas.microsoft.com/office/powerpoint/2010/main" val="1650443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Citizen Register</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700011"/>
            <a:ext cx="10018713" cy="4559121"/>
          </a:xfrm>
          <a:prstGeom prst="rect">
            <a:avLst/>
          </a:prstGeom>
        </p:spPr>
      </p:pic>
    </p:spTree>
    <p:extLst>
      <p:ext uri="{BB962C8B-B14F-4D97-AF65-F5344CB8AC3E}">
        <p14:creationId xmlns:p14="http://schemas.microsoft.com/office/powerpoint/2010/main" val="1153609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Goudy Old Style" panose="02020502050305020303" pitchFamily="18" charset="0"/>
              </a:rPr>
              <a:t>Request Document</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0" y="1777285"/>
            <a:ext cx="10018713" cy="4572000"/>
          </a:xfrm>
          <a:prstGeom prst="rect">
            <a:avLst/>
          </a:prstGeom>
        </p:spPr>
      </p:pic>
    </p:spTree>
    <p:extLst>
      <p:ext uri="{BB962C8B-B14F-4D97-AF65-F5344CB8AC3E}">
        <p14:creationId xmlns:p14="http://schemas.microsoft.com/office/powerpoint/2010/main" val="34741216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latin typeface="Goudy Old Style" panose="02020502050305020303" pitchFamily="18" charset="0"/>
              </a:rPr>
              <a:t>Timing Diagram</a:t>
            </a:r>
            <a:endParaRPr lang="en-PH" b="1"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0" y="2125014"/>
            <a:ext cx="10018713" cy="4043966"/>
          </a:xfrm>
          <a:prstGeom prst="rect">
            <a:avLst/>
          </a:prstGeom>
        </p:spPr>
      </p:pic>
    </p:spTree>
    <p:extLst>
      <p:ext uri="{BB962C8B-B14F-4D97-AF65-F5344CB8AC3E}">
        <p14:creationId xmlns:p14="http://schemas.microsoft.com/office/powerpoint/2010/main" val="1634475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5161" y="1584102"/>
            <a:ext cx="10084157" cy="4559121"/>
          </a:xfrm>
          <a:prstGeom prst="rect">
            <a:avLst/>
          </a:prstGeom>
        </p:spPr>
      </p:pic>
      <p:sp>
        <p:nvSpPr>
          <p:cNvPr id="5" name="TextBox 4"/>
          <p:cNvSpPr txBox="1"/>
          <p:nvPr/>
        </p:nvSpPr>
        <p:spPr>
          <a:xfrm>
            <a:off x="1365161" y="937771"/>
            <a:ext cx="2099256" cy="646331"/>
          </a:xfrm>
          <a:prstGeom prst="rect">
            <a:avLst/>
          </a:prstGeom>
          <a:noFill/>
        </p:spPr>
        <p:txBody>
          <a:bodyPr wrap="square" rtlCol="0">
            <a:spAutoFit/>
          </a:bodyPr>
          <a:lstStyle/>
          <a:p>
            <a:r>
              <a:rPr lang="en-PH" sz="3600" dirty="0" smtClean="0"/>
              <a:t>Official</a:t>
            </a:r>
            <a:endParaRPr lang="en-PH" sz="3600" dirty="0"/>
          </a:p>
        </p:txBody>
      </p:sp>
    </p:spTree>
    <p:extLst>
      <p:ext uri="{BB962C8B-B14F-4D97-AF65-F5344CB8AC3E}">
        <p14:creationId xmlns:p14="http://schemas.microsoft.com/office/powerpoint/2010/main" val="437679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PH" b="1" dirty="0">
                <a:latin typeface="Goudy Old Style" panose="02020502050305020303" pitchFamily="18" charset="0"/>
              </a:rPr>
              <a:t>Entity Relationship Diagram</a:t>
            </a:r>
            <a:r>
              <a:rPr lang="en-PH" dirty="0">
                <a:latin typeface="Goudy Old Style" panose="02020502050305020303" pitchFamily="18" charset="0"/>
              </a:rPr>
              <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20" y="1017431"/>
            <a:ext cx="11771290" cy="5705341"/>
          </a:xfrm>
        </p:spPr>
      </p:pic>
    </p:spTree>
    <p:extLst>
      <p:ext uri="{BB962C8B-B14F-4D97-AF65-F5344CB8AC3E}">
        <p14:creationId xmlns:p14="http://schemas.microsoft.com/office/powerpoint/2010/main" val="2682773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370" y="2553237"/>
            <a:ext cx="10018713" cy="1752599"/>
          </a:xfrm>
        </p:spPr>
        <p:txBody>
          <a:bodyPr>
            <a:normAutofit/>
          </a:bodyPr>
          <a:lstStyle/>
          <a:p>
            <a:r>
              <a:rPr lang="en-PH" sz="6000" dirty="0">
                <a:latin typeface="Goudy Old Style" panose="02020502050305020303" pitchFamily="18" charset="0"/>
              </a:rPr>
              <a:t>Diagrams</a:t>
            </a:r>
          </a:p>
        </p:txBody>
      </p:sp>
    </p:spTree>
    <p:extLst>
      <p:ext uri="{BB962C8B-B14F-4D97-AF65-F5344CB8AC3E}">
        <p14:creationId xmlns:p14="http://schemas.microsoft.com/office/powerpoint/2010/main" val="633861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09093"/>
            <a:ext cx="10018713" cy="1752599"/>
          </a:xfrm>
        </p:spPr>
        <p:txBody>
          <a:bodyPr/>
          <a:lstStyle/>
          <a:p>
            <a:r>
              <a:rPr lang="en-PH" b="1" dirty="0">
                <a:latin typeface="Goudy Old Style" panose="02020502050305020303" pitchFamily="18" charset="0"/>
              </a:rPr>
              <a:t>Class Diagram</a:t>
            </a:r>
            <a:br>
              <a:rPr lang="en-PH" b="1" dirty="0">
                <a:latin typeface="Goudy Old Style" panose="02020502050305020303" pitchFamily="18" charset="0"/>
              </a:rPr>
            </a:br>
            <a:endParaRPr lang="en-PH" b="1" dirty="0">
              <a:latin typeface="Goudy Old Style" panose="02020502050305020303" pitchFamily="18" charset="0"/>
            </a:endParaRPr>
          </a:p>
        </p:txBody>
      </p:sp>
      <p:pic>
        <p:nvPicPr>
          <p:cNvPr id="4"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390918"/>
            <a:ext cx="10124986" cy="5215943"/>
          </a:xfrm>
          <a:prstGeom prst="rect">
            <a:avLst/>
          </a:prstGeom>
        </p:spPr>
      </p:pic>
    </p:spTree>
    <p:extLst>
      <p:ext uri="{BB962C8B-B14F-4D97-AF65-F5344CB8AC3E}">
        <p14:creationId xmlns:p14="http://schemas.microsoft.com/office/powerpoint/2010/main" val="573646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779" y="76201"/>
            <a:ext cx="10018713" cy="1752599"/>
          </a:xfrm>
        </p:spPr>
        <p:txBody>
          <a:bodyPr/>
          <a:lstStyle/>
          <a:p>
            <a:r>
              <a:rPr lang="en-PH" b="1" dirty="0">
                <a:latin typeface="Goudy Old Style" panose="02020502050305020303" pitchFamily="18" charset="0"/>
              </a:rPr>
              <a:t>Use Case Diagram</a:t>
            </a:r>
            <a:r>
              <a:rPr lang="en-PH" dirty="0">
                <a:latin typeface="Goudy Old Style" panose="02020502050305020303" pitchFamily="18" charset="0"/>
              </a:rPr>
              <a:t/>
            </a:r>
            <a:br>
              <a:rPr lang="en-PH" dirty="0">
                <a:latin typeface="Goudy Old Style" panose="02020502050305020303" pitchFamily="18" charset="0"/>
              </a:rPr>
            </a:br>
            <a:endParaRPr lang="en-PH" dirty="0">
              <a:latin typeface="Goudy Old Style" panose="02020502050305020303"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49248" y="1068946"/>
            <a:ext cx="10253773" cy="5486400"/>
          </a:xfrm>
          <a:prstGeom prst="rect">
            <a:avLst/>
          </a:prstGeom>
        </p:spPr>
      </p:pic>
    </p:spTree>
    <p:extLst>
      <p:ext uri="{BB962C8B-B14F-4D97-AF65-F5344CB8AC3E}">
        <p14:creationId xmlns:p14="http://schemas.microsoft.com/office/powerpoint/2010/main" val="25156427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670</TotalTime>
  <Words>194</Words>
  <Application>Microsoft Office PowerPoint</Application>
  <PresentationFormat>Widescreen</PresentationFormat>
  <Paragraphs>52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Corbel</vt:lpstr>
      <vt:lpstr>Goudy Old Style</vt:lpstr>
      <vt:lpstr>Times New Roman</vt:lpstr>
      <vt:lpstr>Parallax</vt:lpstr>
      <vt:lpstr>Barangay System</vt:lpstr>
      <vt:lpstr>Target Audience  </vt:lpstr>
      <vt:lpstr>General Objectives </vt:lpstr>
      <vt:lpstr>Event Table </vt:lpstr>
      <vt:lpstr>PowerPoint Presentation</vt:lpstr>
      <vt:lpstr>Entity Relationship Diagram </vt:lpstr>
      <vt:lpstr>Diagrams</vt:lpstr>
      <vt:lpstr>Class Diagram </vt:lpstr>
      <vt:lpstr>Use Case Diagram </vt:lpstr>
      <vt:lpstr>Activity Diagram</vt:lpstr>
      <vt:lpstr>Select Service </vt:lpstr>
      <vt:lpstr>File Service Request  </vt:lpstr>
      <vt:lpstr>Citizen Registers  </vt:lpstr>
      <vt:lpstr>Check file service request  </vt:lpstr>
      <vt:lpstr>Verify Proof of Identity / Address (POI / POA) </vt:lpstr>
      <vt:lpstr>Update Bulletin </vt:lpstr>
      <vt:lpstr>Sequence Diagram</vt:lpstr>
      <vt:lpstr>Select Service </vt:lpstr>
      <vt:lpstr>File Service Request </vt:lpstr>
      <vt:lpstr>Citizen Registers </vt:lpstr>
      <vt:lpstr>Check file service request </vt:lpstr>
      <vt:lpstr>Verify Proof of Identity / Address (POI / POA) </vt:lpstr>
      <vt:lpstr>Update Bulletin </vt:lpstr>
      <vt:lpstr>Collaboration Diagram</vt:lpstr>
      <vt:lpstr>Select Service </vt:lpstr>
      <vt:lpstr>File Service Request </vt:lpstr>
      <vt:lpstr>Citizen Registers </vt:lpstr>
      <vt:lpstr>Check file service request</vt:lpstr>
      <vt:lpstr>Verify Proof of Identity / Address (POI / POA) </vt:lpstr>
      <vt:lpstr>Update Bulletin </vt:lpstr>
      <vt:lpstr>Component Diagram </vt:lpstr>
      <vt:lpstr>Composite Diagram </vt:lpstr>
      <vt:lpstr>Deployment Diagram</vt:lpstr>
      <vt:lpstr>PowerPoint Presentation</vt:lpstr>
      <vt:lpstr>Citizen Registers</vt:lpstr>
      <vt:lpstr>Request Document</vt:lpstr>
      <vt:lpstr>Update Bulletin</vt:lpstr>
      <vt:lpstr>Package Diagram</vt:lpstr>
      <vt:lpstr>Citizen Registers </vt:lpstr>
      <vt:lpstr>Request Document </vt:lpstr>
      <vt:lpstr>Update Bulletin </vt:lpstr>
      <vt:lpstr>Object Diagram</vt:lpstr>
      <vt:lpstr>State Machine Diagram</vt:lpstr>
      <vt:lpstr>Citizen Register </vt:lpstr>
      <vt:lpstr>Request Document </vt:lpstr>
      <vt:lpstr>Timing Diagram</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Barangay System</dc:title>
  <dc:creator>David Warren Arcellana</dc:creator>
  <cp:lastModifiedBy>David Warren Arcellana</cp:lastModifiedBy>
  <cp:revision>13</cp:revision>
  <dcterms:created xsi:type="dcterms:W3CDTF">2015-12-17T23:32:49Z</dcterms:created>
  <dcterms:modified xsi:type="dcterms:W3CDTF">2016-04-13T12:57:18Z</dcterms:modified>
</cp:coreProperties>
</file>