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C6B-F353-48B0-9717-F606C2C3732C}" type="datetimeFigureOut">
              <a:rPr lang="en-PH" smtClean="0"/>
              <a:t>7/4/2015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700-B595-4E70-988B-4950172F1F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903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C6B-F353-48B0-9717-F606C2C3732C}" type="datetimeFigureOut">
              <a:rPr lang="en-PH" smtClean="0"/>
              <a:t>7/4/2015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700-B595-4E70-988B-4950172F1F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50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C6B-F353-48B0-9717-F606C2C3732C}" type="datetimeFigureOut">
              <a:rPr lang="en-PH" smtClean="0"/>
              <a:t>7/4/2015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700-B595-4E70-988B-4950172F1F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507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C6B-F353-48B0-9717-F606C2C3732C}" type="datetimeFigureOut">
              <a:rPr lang="en-PH" smtClean="0"/>
              <a:t>7/4/2015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700-B595-4E70-988B-4950172F1F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6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C6B-F353-48B0-9717-F606C2C3732C}" type="datetimeFigureOut">
              <a:rPr lang="en-PH" smtClean="0"/>
              <a:t>7/4/2015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700-B595-4E70-988B-4950172F1F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38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C6B-F353-48B0-9717-F606C2C3732C}" type="datetimeFigureOut">
              <a:rPr lang="en-PH" smtClean="0"/>
              <a:t>7/4/2015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700-B595-4E70-988B-4950172F1F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462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C6B-F353-48B0-9717-F606C2C3732C}" type="datetimeFigureOut">
              <a:rPr lang="en-PH" smtClean="0"/>
              <a:t>7/4/2015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700-B595-4E70-988B-4950172F1F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456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C6B-F353-48B0-9717-F606C2C3732C}" type="datetimeFigureOut">
              <a:rPr lang="en-PH" smtClean="0"/>
              <a:t>7/4/2015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700-B595-4E70-988B-4950172F1F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33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C6B-F353-48B0-9717-F606C2C3732C}" type="datetimeFigureOut">
              <a:rPr lang="en-PH" smtClean="0"/>
              <a:t>7/4/2015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700-B595-4E70-988B-4950172F1F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909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C6B-F353-48B0-9717-F606C2C3732C}" type="datetimeFigureOut">
              <a:rPr lang="en-PH" smtClean="0"/>
              <a:t>7/4/2015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700-B595-4E70-988B-4950172F1F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599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C6B-F353-48B0-9717-F606C2C3732C}" type="datetimeFigureOut">
              <a:rPr lang="en-PH" smtClean="0"/>
              <a:t>7/4/2015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F700-B595-4E70-988B-4950172F1F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849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F6C6B-F353-48B0-9717-F606C2C3732C}" type="datetimeFigureOut">
              <a:rPr lang="en-PH" smtClean="0"/>
              <a:t>7/4/2015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F700-B595-4E70-988B-4950172F1F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561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05452"/>
              </p:ext>
            </p:extLst>
          </p:nvPr>
        </p:nvGraphicFramePr>
        <p:xfrm>
          <a:off x="708338" y="771181"/>
          <a:ext cx="1103719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32"/>
                <a:gridCol w="1839532"/>
                <a:gridCol w="1839532"/>
                <a:gridCol w="1839532"/>
                <a:gridCol w="1839532"/>
                <a:gridCol w="18395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Event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Trigger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Source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Use Case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Response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Destination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Barangay</a:t>
                      </a:r>
                      <a:r>
                        <a:rPr lang="en-PH" baseline="0" dirty="0" smtClean="0"/>
                        <a:t> Citizen wants to check services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List of Services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Barangay Citizen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Look up</a:t>
                      </a:r>
                      <a:r>
                        <a:rPr lang="en-PH" baseline="0" dirty="0" smtClean="0"/>
                        <a:t> service availability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Show different kinds of</a:t>
                      </a:r>
                      <a:r>
                        <a:rPr lang="en-PH" baseline="0" dirty="0" smtClean="0"/>
                        <a:t> services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Barangay</a:t>
                      </a:r>
                      <a:r>
                        <a:rPr lang="en-PH" baseline="0" dirty="0" smtClean="0"/>
                        <a:t> Official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Barangay</a:t>
                      </a:r>
                      <a:r>
                        <a:rPr lang="en-PH" baseline="0" dirty="0" smtClean="0"/>
                        <a:t> Citizen input the service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New</a:t>
                      </a:r>
                      <a:r>
                        <a:rPr lang="en-PH" baseline="0" dirty="0" smtClean="0"/>
                        <a:t> Service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Barangay</a:t>
                      </a:r>
                      <a:r>
                        <a:rPr lang="en-PH" baseline="0" dirty="0" smtClean="0"/>
                        <a:t> Citizen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Create</a:t>
                      </a:r>
                      <a:r>
                        <a:rPr lang="en-PH" baseline="0" dirty="0" smtClean="0"/>
                        <a:t> Service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Service</a:t>
                      </a:r>
                      <a:r>
                        <a:rPr lang="en-PH" baseline="0" dirty="0" smtClean="0"/>
                        <a:t> details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Barangay</a:t>
                      </a:r>
                      <a:r>
                        <a:rPr lang="en-PH" baseline="0" dirty="0" smtClean="0"/>
                        <a:t> Official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Barangay</a:t>
                      </a:r>
                      <a:r>
                        <a:rPr lang="en-PH" baseline="0" dirty="0" smtClean="0"/>
                        <a:t> Citizen changes or cancel the service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Service change request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Barangay Citizen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Update</a:t>
                      </a:r>
                      <a:r>
                        <a:rPr lang="en-PH" baseline="0" dirty="0" smtClean="0"/>
                        <a:t> Service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Service</a:t>
                      </a:r>
                      <a:r>
                        <a:rPr lang="en-PH" baseline="0" dirty="0" smtClean="0"/>
                        <a:t> Change details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Barangay Official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Barangay</a:t>
                      </a:r>
                      <a:r>
                        <a:rPr lang="en-PH" baseline="0" dirty="0" smtClean="0"/>
                        <a:t> Official check the service of the customer wants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Check</a:t>
                      </a:r>
                      <a:r>
                        <a:rPr lang="en-PH" baseline="0" dirty="0" smtClean="0"/>
                        <a:t> Services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Barangay</a:t>
                      </a:r>
                      <a:r>
                        <a:rPr lang="en-PH" baseline="0" dirty="0" smtClean="0"/>
                        <a:t> Official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Look</a:t>
                      </a:r>
                      <a:r>
                        <a:rPr lang="en-PH" baseline="0" dirty="0" smtClean="0"/>
                        <a:t> up for service that the customer wants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Show</a:t>
                      </a:r>
                      <a:r>
                        <a:rPr lang="en-PH" baseline="0" dirty="0" smtClean="0"/>
                        <a:t> action on what is the service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Barangay</a:t>
                      </a:r>
                      <a:r>
                        <a:rPr lang="en-PH" baseline="0" dirty="0" smtClean="0"/>
                        <a:t> Citizen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0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Warren</dc:creator>
  <cp:lastModifiedBy>David Warren</cp:lastModifiedBy>
  <cp:revision>3</cp:revision>
  <dcterms:created xsi:type="dcterms:W3CDTF">2015-07-04T00:12:57Z</dcterms:created>
  <dcterms:modified xsi:type="dcterms:W3CDTF">2015-07-04T01:03:32Z</dcterms:modified>
</cp:coreProperties>
</file>