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6" r:id="rId4"/>
    <p:sldId id="257" r:id="rId5"/>
    <p:sldId id="259" r:id="rId6"/>
    <p:sldId id="260" r:id="rId7"/>
    <p:sldId id="272" r:id="rId8"/>
    <p:sldId id="273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arren" initials="DW" lastIdx="1" clrIdx="0">
    <p:extLst>
      <p:ext uri="{19B8F6BF-5375-455C-9EA6-DF929625EA0E}">
        <p15:presenceInfo xmlns:p15="http://schemas.microsoft.com/office/powerpoint/2012/main" userId="David War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B0BC-B5DA-469D-A4C2-A725828F7C07}" type="datetimeFigureOut">
              <a:rPr lang="en-PH" smtClean="0"/>
              <a:t>15/02/2016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54BD-B101-4B5B-880C-927E6750D0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729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B0BC-B5DA-469D-A4C2-A725828F7C07}" type="datetimeFigureOut">
              <a:rPr lang="en-PH" smtClean="0"/>
              <a:t>15/02/2016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54BD-B101-4B5B-880C-927E6750D0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166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B0BC-B5DA-469D-A4C2-A725828F7C07}" type="datetimeFigureOut">
              <a:rPr lang="en-PH" smtClean="0"/>
              <a:t>15/02/2016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54BD-B101-4B5B-880C-927E6750D0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7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B0BC-B5DA-469D-A4C2-A725828F7C07}" type="datetimeFigureOut">
              <a:rPr lang="en-PH" smtClean="0"/>
              <a:t>15/02/2016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54BD-B101-4B5B-880C-927E6750D0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33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B0BC-B5DA-469D-A4C2-A725828F7C07}" type="datetimeFigureOut">
              <a:rPr lang="en-PH" smtClean="0"/>
              <a:t>15/02/2016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54BD-B101-4B5B-880C-927E6750D0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537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B0BC-B5DA-469D-A4C2-A725828F7C07}" type="datetimeFigureOut">
              <a:rPr lang="en-PH" smtClean="0"/>
              <a:t>15/02/2016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54BD-B101-4B5B-880C-927E6750D0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825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B0BC-B5DA-469D-A4C2-A725828F7C07}" type="datetimeFigureOut">
              <a:rPr lang="en-PH" smtClean="0"/>
              <a:t>15/02/2016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54BD-B101-4B5B-880C-927E6750D0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933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B0BC-B5DA-469D-A4C2-A725828F7C07}" type="datetimeFigureOut">
              <a:rPr lang="en-PH" smtClean="0"/>
              <a:t>15/02/2016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54BD-B101-4B5B-880C-927E6750D0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125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B0BC-B5DA-469D-A4C2-A725828F7C07}" type="datetimeFigureOut">
              <a:rPr lang="en-PH" smtClean="0"/>
              <a:t>15/02/2016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54BD-B101-4B5B-880C-927E6750D0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570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B0BC-B5DA-469D-A4C2-A725828F7C07}" type="datetimeFigureOut">
              <a:rPr lang="en-PH" smtClean="0"/>
              <a:t>15/02/2016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54BD-B101-4B5B-880C-927E6750D0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115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B0BC-B5DA-469D-A4C2-A725828F7C07}" type="datetimeFigureOut">
              <a:rPr lang="en-PH" smtClean="0"/>
              <a:t>15/02/2016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54BD-B101-4B5B-880C-927E6750D0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85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B0BC-B5DA-469D-A4C2-A725828F7C07}" type="datetimeFigureOut">
              <a:rPr lang="en-PH" smtClean="0"/>
              <a:t>15/02/2016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54BD-B101-4B5B-880C-927E6750D0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6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5583" y="128789"/>
            <a:ext cx="11500834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1392266" y="446399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/>
              <a:t>Barangay System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509852" y="446399"/>
            <a:ext cx="7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(icon)</a:t>
            </a:r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9131120" y="446399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About Us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10519892" y="446399"/>
            <a:ext cx="1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Contact Us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4201451" y="1896181"/>
            <a:ext cx="4001130" cy="3074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4386469" y="2213113"/>
            <a:ext cx="3631095" cy="450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6469" y="2882701"/>
            <a:ext cx="3631094" cy="450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86469" y="3677478"/>
            <a:ext cx="3631095" cy="451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Login</a:t>
            </a:r>
            <a:endParaRPr lang="en-PH" dirty="0"/>
          </a:p>
        </p:txBody>
      </p:sp>
      <p:sp>
        <p:nvSpPr>
          <p:cNvPr id="16" name="Rounded Rectangle 15"/>
          <p:cNvSpPr/>
          <p:nvPr/>
        </p:nvSpPr>
        <p:spPr>
          <a:xfrm>
            <a:off x="4386469" y="4273123"/>
            <a:ext cx="3631095" cy="451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Register</a:t>
            </a:r>
            <a:endParaRPr lang="en-PH" dirty="0"/>
          </a:p>
        </p:txBody>
      </p:sp>
      <p:sp>
        <p:nvSpPr>
          <p:cNvPr id="2" name="TextBox 1"/>
          <p:cNvSpPr txBox="1"/>
          <p:nvPr/>
        </p:nvSpPr>
        <p:spPr>
          <a:xfrm>
            <a:off x="1730273" y="1792068"/>
            <a:ext cx="96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Blue Theme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616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26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When Exit button was clicked, it will go through the Home Page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56453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578" y="1596980"/>
            <a:ext cx="11668260" cy="49197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435735" y="1824645"/>
            <a:ext cx="5344733" cy="170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540913" y="1944503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883500" y="1824645"/>
            <a:ext cx="5789054" cy="1699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6091707" y="1944503"/>
            <a:ext cx="34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435736" y="3683358"/>
            <a:ext cx="11311944" cy="1629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540913" y="3806902"/>
            <a:ext cx="41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</a:p>
          <a:p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435736" y="5539758"/>
            <a:ext cx="11311944" cy="877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435735" y="5668989"/>
            <a:ext cx="41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8183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88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When Education was clicked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56453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257578" y="1596980"/>
            <a:ext cx="11668260" cy="49197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736" y="1824645"/>
            <a:ext cx="4999150" cy="170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592427" y="1931831"/>
            <a:ext cx="37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Educational Article/News..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664558" y="1824645"/>
            <a:ext cx="5913547" cy="170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5806227" y="1931831"/>
            <a:ext cx="378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Example: This article is only for 18+ in age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520521" y="3752322"/>
            <a:ext cx="11142371" cy="2493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592427" y="4108775"/>
            <a:ext cx="37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Educational Article/News..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453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227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When the article is rated for specific age was clicked 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56453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578" y="1596980"/>
            <a:ext cx="11668260" cy="49197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4340180" y="2523949"/>
            <a:ext cx="3503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i="1" dirty="0" smtClean="0"/>
              <a:t>Sorry! This article is rated for </a:t>
            </a:r>
            <a:r>
              <a:rPr lang="en-PH" b="1" i="1" dirty="0" smtClean="0">
                <a:solidFill>
                  <a:srgbClr val="FF0000"/>
                </a:solidFill>
              </a:rPr>
              <a:t>SPG</a:t>
            </a:r>
            <a:r>
              <a:rPr lang="en-PH" b="1" i="1" dirty="0" smtClean="0"/>
              <a:t> . Please Login for Verification</a:t>
            </a:r>
          </a:p>
          <a:p>
            <a:pPr algn="ctr"/>
            <a:endParaRPr lang="en-PH" b="1" i="1" dirty="0" smtClean="0"/>
          </a:p>
          <a:p>
            <a:r>
              <a:rPr lang="en-PH" b="1" i="1" dirty="0" smtClean="0"/>
              <a:t>Login</a:t>
            </a:r>
          </a:p>
          <a:p>
            <a:r>
              <a:rPr lang="en-PH" i="1" dirty="0" smtClean="0"/>
              <a:t>Email:______________________</a:t>
            </a:r>
          </a:p>
          <a:p>
            <a:r>
              <a:rPr lang="en-PH" i="1" dirty="0" smtClean="0"/>
              <a:t>Password:___________________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4298323" y="5143689"/>
            <a:ext cx="358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/>
              <a:t>Don’t have account? </a:t>
            </a:r>
            <a:r>
              <a:rPr lang="en-PH" sz="1600" dirty="0" smtClean="0">
                <a:solidFill>
                  <a:schemeClr val="accent5"/>
                </a:solidFill>
              </a:rPr>
              <a:t>Register</a:t>
            </a:r>
            <a:r>
              <a:rPr lang="en-PH" sz="1600" dirty="0" smtClean="0"/>
              <a:t> Now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187952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538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After the user login in Rated article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56453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578" y="1596980"/>
            <a:ext cx="11668260" cy="49197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520521" y="1824645"/>
            <a:ext cx="4999150" cy="170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592427" y="1931831"/>
            <a:ext cx="37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Educational Article/News..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664558" y="1824645"/>
            <a:ext cx="5913547" cy="170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5806227" y="1931831"/>
            <a:ext cx="37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Educational Article/News…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520521" y="3752322"/>
            <a:ext cx="11142371" cy="2493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592427" y="4056845"/>
            <a:ext cx="37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Educational Article/News..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4965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576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When Health was clicked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56453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578" y="1596980"/>
            <a:ext cx="11668260" cy="49197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520521" y="1824645"/>
            <a:ext cx="4999150" cy="170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5664558" y="1824645"/>
            <a:ext cx="5913547" cy="170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20521" y="3752322"/>
            <a:ext cx="11142371" cy="2493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592427" y="1931831"/>
            <a:ext cx="37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Health Article/News..</a:t>
            </a:r>
            <a:endParaRPr lang="en-PH" dirty="0"/>
          </a:p>
        </p:txBody>
      </p:sp>
      <p:sp>
        <p:nvSpPr>
          <p:cNvPr id="11" name="TextBox 10"/>
          <p:cNvSpPr txBox="1"/>
          <p:nvPr/>
        </p:nvSpPr>
        <p:spPr>
          <a:xfrm>
            <a:off x="5950037" y="1931831"/>
            <a:ext cx="37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Health Article/News..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566667" y="4087173"/>
            <a:ext cx="37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Health Article/News..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7760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06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When Login/Register was clicked in the home page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56453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578" y="1596980"/>
            <a:ext cx="11668260" cy="49197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4340180" y="2523949"/>
            <a:ext cx="3503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i="1" dirty="0" smtClean="0"/>
              <a:t>(Name of Barangay)</a:t>
            </a:r>
            <a:br>
              <a:rPr lang="en-PH" b="1" i="1" dirty="0" smtClean="0"/>
            </a:br>
            <a:r>
              <a:rPr lang="en-PH" b="1" i="1" dirty="0" smtClean="0"/>
              <a:t>System</a:t>
            </a:r>
          </a:p>
          <a:p>
            <a:pPr algn="ctr"/>
            <a:endParaRPr lang="en-PH" b="1" i="1" dirty="0" smtClean="0"/>
          </a:p>
          <a:p>
            <a:r>
              <a:rPr lang="en-PH" b="1" i="1" dirty="0" smtClean="0"/>
              <a:t>Login</a:t>
            </a:r>
          </a:p>
          <a:p>
            <a:r>
              <a:rPr lang="en-PH" i="1" dirty="0" smtClean="0"/>
              <a:t>Email:______________________</a:t>
            </a:r>
          </a:p>
          <a:p>
            <a:r>
              <a:rPr lang="en-PH" i="1" dirty="0" smtClean="0"/>
              <a:t>Password:___________________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4298323" y="5143689"/>
            <a:ext cx="358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/>
              <a:t>Don’t have account? </a:t>
            </a:r>
            <a:r>
              <a:rPr lang="en-PH" sz="1600" dirty="0" smtClean="0">
                <a:solidFill>
                  <a:schemeClr val="accent5"/>
                </a:solidFill>
              </a:rPr>
              <a:t>Register</a:t>
            </a:r>
            <a:r>
              <a:rPr lang="en-PH" sz="1600" dirty="0" smtClean="0"/>
              <a:t> Now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55290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746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When user Login was clicked in the home page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56453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</a:t>
            </a:r>
            <a:r>
              <a:rPr lang="en-PH" i="1" dirty="0"/>
              <a:t> </a:t>
            </a:r>
            <a:r>
              <a:rPr lang="en-PH" i="1" dirty="0" smtClean="0"/>
              <a:t>            </a:t>
            </a:r>
            <a:r>
              <a:rPr lang="en-PH" sz="1400" i="1" dirty="0" smtClean="0"/>
              <a:t>Welcome (</a:t>
            </a:r>
            <a:r>
              <a:rPr lang="en-PH" sz="1400" i="1" dirty="0" smtClean="0">
                <a:solidFill>
                  <a:srgbClr val="FF0000"/>
                </a:solidFill>
              </a:rPr>
              <a:t>Name</a:t>
            </a:r>
            <a:r>
              <a:rPr lang="en-PH" sz="1400" i="1" dirty="0" smtClean="0"/>
              <a:t>)        Logout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578" y="1596980"/>
            <a:ext cx="11668260" cy="49197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435735" y="1824645"/>
            <a:ext cx="5344733" cy="170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5883500" y="1824645"/>
            <a:ext cx="5789054" cy="1699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435736" y="3683358"/>
            <a:ext cx="11311944" cy="1629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435736" y="5539758"/>
            <a:ext cx="11311944" cy="877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540913" y="1944503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5960773" y="1944503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540913" y="3872179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  <a:endParaRPr lang="en-PH" dirty="0"/>
          </a:p>
        </p:txBody>
      </p:sp>
      <p:sp>
        <p:nvSpPr>
          <p:cNvPr id="14" name="TextBox 13"/>
          <p:cNvSpPr txBox="1"/>
          <p:nvPr/>
        </p:nvSpPr>
        <p:spPr>
          <a:xfrm>
            <a:off x="540913" y="5793779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7454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43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When user Register in Home page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56453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578" y="1622738"/>
            <a:ext cx="11668260" cy="46235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435734" y="1764406"/>
            <a:ext cx="354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i="1" dirty="0" smtClean="0"/>
              <a:t>Registration Form</a:t>
            </a:r>
            <a:endParaRPr lang="en-PH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35735" y="2133738"/>
            <a:ext cx="11311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Given Name (</a:t>
            </a:r>
            <a:r>
              <a:rPr lang="en-PH" dirty="0" err="1" smtClean="0"/>
              <a:t>Binigay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Pangalan</a:t>
            </a:r>
            <a:r>
              <a:rPr lang="en-PH" dirty="0" smtClean="0"/>
              <a:t>):	Middle Name (</a:t>
            </a:r>
            <a:r>
              <a:rPr lang="en-PH" dirty="0" err="1" smtClean="0"/>
              <a:t>Gitnang</a:t>
            </a:r>
            <a:r>
              <a:rPr lang="en-PH" dirty="0" smtClean="0"/>
              <a:t> </a:t>
            </a:r>
            <a:r>
              <a:rPr lang="en-PH" dirty="0" err="1" smtClean="0"/>
              <a:t>Pangalan</a:t>
            </a:r>
            <a:r>
              <a:rPr lang="en-PH" dirty="0" smtClean="0"/>
              <a:t>):	Last Name (</a:t>
            </a:r>
            <a:r>
              <a:rPr lang="en-PH" dirty="0" err="1" smtClean="0"/>
              <a:t>Apelyido</a:t>
            </a:r>
            <a:r>
              <a:rPr lang="en-PH" dirty="0" smtClean="0"/>
              <a:t>):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547797" y="6310648"/>
            <a:ext cx="1199882" cy="3090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Finish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565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532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After Registering in the home page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56453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</a:t>
            </a:r>
            <a:r>
              <a:rPr lang="en-PH" i="1" dirty="0"/>
              <a:t> </a:t>
            </a:r>
            <a:r>
              <a:rPr lang="en-PH" i="1" dirty="0" smtClean="0"/>
              <a:t>            </a:t>
            </a:r>
            <a:r>
              <a:rPr lang="en-PH" sz="1400" i="1" dirty="0" smtClean="0"/>
              <a:t>Welcome (</a:t>
            </a:r>
            <a:r>
              <a:rPr lang="en-PH" sz="1400" i="1" dirty="0" smtClean="0">
                <a:solidFill>
                  <a:srgbClr val="FF0000"/>
                </a:solidFill>
              </a:rPr>
              <a:t>Name</a:t>
            </a:r>
            <a:r>
              <a:rPr lang="en-PH" sz="1400" i="1" dirty="0" smtClean="0"/>
              <a:t>)      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735" y="1824645"/>
            <a:ext cx="5344733" cy="170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5883500" y="1824645"/>
            <a:ext cx="5789054" cy="1699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435736" y="3683358"/>
            <a:ext cx="11311944" cy="1629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435736" y="5539758"/>
            <a:ext cx="11311944" cy="877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540913" y="1944503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5960773" y="1944503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540913" y="3872179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  <a:endParaRPr lang="en-PH" dirty="0"/>
          </a:p>
        </p:txBody>
      </p:sp>
      <p:sp>
        <p:nvSpPr>
          <p:cNvPr id="14" name="TextBox 13"/>
          <p:cNvSpPr txBox="1"/>
          <p:nvPr/>
        </p:nvSpPr>
        <p:spPr>
          <a:xfrm>
            <a:off x="540913" y="5793779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070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3251" y="583715"/>
            <a:ext cx="3869635" cy="5738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4002157" y="768381"/>
            <a:ext cx="3511825" cy="497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4108174" y="863110"/>
            <a:ext cx="1470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b="1" i="1" dirty="0"/>
              <a:t>Barangay System</a:t>
            </a:r>
            <a:endParaRPr lang="en-PH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9852" y="399049"/>
            <a:ext cx="73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(icon)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5751444" y="870364"/>
            <a:ext cx="106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About Us</a:t>
            </a:r>
            <a:endParaRPr lang="en-PH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1795" y="871374"/>
            <a:ext cx="1354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Contact Us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4108174" y="2305878"/>
            <a:ext cx="3260036" cy="2769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4439479" y="2597452"/>
            <a:ext cx="2623930" cy="317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39479" y="3144939"/>
            <a:ext cx="2623930" cy="344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39479" y="3863395"/>
            <a:ext cx="2623930" cy="34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Login</a:t>
            </a:r>
            <a:endParaRPr lang="en-PH" dirty="0"/>
          </a:p>
        </p:txBody>
      </p:sp>
      <p:sp>
        <p:nvSpPr>
          <p:cNvPr id="16" name="Rounded Rectangle 15"/>
          <p:cNvSpPr/>
          <p:nvPr/>
        </p:nvSpPr>
        <p:spPr>
          <a:xfrm>
            <a:off x="4439479" y="4390381"/>
            <a:ext cx="2623930" cy="350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Register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6346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790" y="167424"/>
            <a:ext cx="12003108" cy="6581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25003" y="347730"/>
            <a:ext cx="11500834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540913" y="665340"/>
            <a:ext cx="1129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  <a:endParaRPr lang="en-PH" i="1" dirty="0"/>
          </a:p>
        </p:txBody>
      </p:sp>
      <p:sp>
        <p:nvSpPr>
          <p:cNvPr id="8" name="Rectangle 7"/>
          <p:cNvSpPr/>
          <p:nvPr/>
        </p:nvSpPr>
        <p:spPr>
          <a:xfrm>
            <a:off x="425000" y="1596980"/>
            <a:ext cx="5344733" cy="170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937160" y="1596980"/>
            <a:ext cx="5898525" cy="170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425001" y="3457977"/>
            <a:ext cx="11410683" cy="1629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425000" y="5188576"/>
            <a:ext cx="11410683" cy="1458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540913" y="1687133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6130341" y="1687133"/>
            <a:ext cx="34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  <a:endParaRPr lang="en-PH" dirty="0"/>
          </a:p>
        </p:txBody>
      </p:sp>
      <p:sp>
        <p:nvSpPr>
          <p:cNvPr id="14" name="TextBox 13"/>
          <p:cNvSpPr txBox="1"/>
          <p:nvPr/>
        </p:nvSpPr>
        <p:spPr>
          <a:xfrm>
            <a:off x="540913" y="3541690"/>
            <a:ext cx="41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</a:p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540913" y="5428811"/>
            <a:ext cx="34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Update/News/How to/etc.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504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423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i="1" dirty="0" smtClean="0"/>
              <a:t>When Request Document was clicked</a:t>
            </a:r>
            <a:endParaRPr lang="en-PH" b="1" i="1" dirty="0"/>
          </a:p>
        </p:txBody>
      </p:sp>
      <p:sp>
        <p:nvSpPr>
          <p:cNvPr id="5" name="Rectangle 4"/>
          <p:cNvSpPr/>
          <p:nvPr/>
        </p:nvSpPr>
        <p:spPr>
          <a:xfrm>
            <a:off x="154546" y="369332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257576" y="525531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412123" y="781869"/>
            <a:ext cx="113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</a:t>
            </a:r>
            <a:r>
              <a:rPr lang="en-PH" b="1" i="1" dirty="0" smtClean="0"/>
              <a:t>Request Document	</a:t>
            </a:r>
            <a:r>
              <a:rPr lang="en-PH" i="1" dirty="0" smtClean="0"/>
              <a:t>     Login/Register</a:t>
            </a:r>
            <a:endParaRPr lang="en-PH" i="1" dirty="0"/>
          </a:p>
        </p:txBody>
      </p:sp>
      <p:sp>
        <p:nvSpPr>
          <p:cNvPr id="8" name="Rectangle 7"/>
          <p:cNvSpPr/>
          <p:nvPr/>
        </p:nvSpPr>
        <p:spPr>
          <a:xfrm>
            <a:off x="154546" y="1563738"/>
            <a:ext cx="11668260" cy="4984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/>
          <p:cNvSpPr txBox="1"/>
          <p:nvPr/>
        </p:nvSpPr>
        <p:spPr>
          <a:xfrm>
            <a:off x="412123" y="1815922"/>
            <a:ext cx="3825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i="1" dirty="0" smtClean="0"/>
              <a:t>Types of Documents</a:t>
            </a:r>
          </a:p>
          <a:p>
            <a:endParaRPr lang="en-PH" dirty="0"/>
          </a:p>
          <a:p>
            <a:pPr marL="285750" indent="-285750">
              <a:buFontTx/>
              <a:buChar char="-"/>
            </a:pPr>
            <a:r>
              <a:rPr lang="en-PH" dirty="0" smtClean="0"/>
              <a:t>Barangay ID</a:t>
            </a:r>
          </a:p>
          <a:p>
            <a:pPr marL="285750" indent="-285750">
              <a:buFontTx/>
              <a:buChar char="-"/>
            </a:pPr>
            <a:r>
              <a:rPr lang="en-PH" dirty="0" smtClean="0"/>
              <a:t>Barangay Clearance</a:t>
            </a:r>
          </a:p>
          <a:p>
            <a:pPr marL="285750" indent="-285750">
              <a:buFontTx/>
              <a:buChar char="-"/>
            </a:pPr>
            <a:r>
              <a:rPr lang="en-PH" dirty="0" err="1" smtClean="0"/>
              <a:t>Celuda</a:t>
            </a:r>
            <a:endParaRPr lang="en-PH" dirty="0" smtClean="0"/>
          </a:p>
          <a:p>
            <a:pPr marL="285750" indent="-285750">
              <a:buFontTx/>
              <a:buChar char="-"/>
            </a:pPr>
            <a:r>
              <a:rPr lang="en-PH" dirty="0" smtClean="0"/>
              <a:t>Etc.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210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81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When (Type of Document) was clicked</a:t>
            </a:r>
            <a:endParaRPr lang="en-PH" b="1" i="1" dirty="0"/>
          </a:p>
        </p:txBody>
      </p:sp>
      <p:sp>
        <p:nvSpPr>
          <p:cNvPr id="4" name="Rectangle 3"/>
          <p:cNvSpPr/>
          <p:nvPr/>
        </p:nvSpPr>
        <p:spPr>
          <a:xfrm>
            <a:off x="154546" y="369332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578" y="1596980"/>
            <a:ext cx="11668260" cy="4984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4340180" y="2523949"/>
            <a:ext cx="3503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i="1" dirty="0" smtClean="0"/>
              <a:t>(Name of Barangay)</a:t>
            </a:r>
            <a:br>
              <a:rPr lang="en-PH" b="1" i="1" dirty="0" smtClean="0"/>
            </a:br>
            <a:r>
              <a:rPr lang="en-PH" b="1" i="1" dirty="0" smtClean="0"/>
              <a:t>System</a:t>
            </a:r>
          </a:p>
          <a:p>
            <a:pPr algn="ctr"/>
            <a:endParaRPr lang="en-PH" b="1" i="1" dirty="0" smtClean="0"/>
          </a:p>
          <a:p>
            <a:r>
              <a:rPr lang="en-PH" b="1" i="1" dirty="0" smtClean="0"/>
              <a:t>Login</a:t>
            </a:r>
          </a:p>
          <a:p>
            <a:r>
              <a:rPr lang="en-PH" i="1" dirty="0" smtClean="0"/>
              <a:t>Email:______________________</a:t>
            </a:r>
          </a:p>
          <a:p>
            <a:r>
              <a:rPr lang="en-PH" i="1" dirty="0" smtClean="0"/>
              <a:t>Password:___________________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4298323" y="5143689"/>
            <a:ext cx="358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/>
              <a:t>Don’t have account? </a:t>
            </a:r>
            <a:r>
              <a:rPr lang="en-PH" sz="1600" dirty="0" smtClean="0">
                <a:solidFill>
                  <a:schemeClr val="accent5"/>
                </a:solidFill>
              </a:rPr>
              <a:t>Register</a:t>
            </a:r>
            <a:r>
              <a:rPr lang="en-PH" sz="1600" dirty="0" smtClean="0"/>
              <a:t> Now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14121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17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When Register was clicked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69332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578" y="1622738"/>
            <a:ext cx="11668260" cy="46235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435734" y="1764406"/>
            <a:ext cx="354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i="1" dirty="0" smtClean="0"/>
              <a:t>Registration Form</a:t>
            </a:r>
            <a:endParaRPr lang="en-PH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35735" y="2133738"/>
            <a:ext cx="11311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Given Name (</a:t>
            </a:r>
            <a:r>
              <a:rPr lang="en-PH" dirty="0" err="1" smtClean="0"/>
              <a:t>Binigay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Pangalan</a:t>
            </a:r>
            <a:r>
              <a:rPr lang="en-PH" dirty="0" smtClean="0"/>
              <a:t>):	Middle Name (</a:t>
            </a:r>
            <a:r>
              <a:rPr lang="en-PH" dirty="0" err="1" smtClean="0"/>
              <a:t>Gitnang</a:t>
            </a:r>
            <a:r>
              <a:rPr lang="en-PH" dirty="0" smtClean="0"/>
              <a:t> </a:t>
            </a:r>
            <a:r>
              <a:rPr lang="en-PH" dirty="0" err="1" smtClean="0"/>
              <a:t>Pangalan</a:t>
            </a:r>
            <a:r>
              <a:rPr lang="en-PH" dirty="0" smtClean="0"/>
              <a:t>):	Last Name (</a:t>
            </a:r>
            <a:r>
              <a:rPr lang="en-PH" dirty="0" err="1" smtClean="0"/>
              <a:t>Apelyido</a:t>
            </a:r>
            <a:r>
              <a:rPr lang="en-PH" dirty="0" smtClean="0"/>
              <a:t>):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  <a:p>
            <a:r>
              <a:rPr lang="en-PH" dirty="0" smtClean="0"/>
              <a:t>Etc.:	Etc.:	Etc.: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47797" y="6310648"/>
            <a:ext cx="1199882" cy="3090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Next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180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8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When Next button was clicked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69332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578" y="1622738"/>
            <a:ext cx="11668260" cy="46235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3177775" y="2485623"/>
            <a:ext cx="5935072" cy="3451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6991" y="2616491"/>
            <a:ext cx="114621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96991" y="3058734"/>
            <a:ext cx="5705341" cy="22602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32217" y="3232599"/>
            <a:ext cx="1120462" cy="1171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41690" y="3344352"/>
            <a:ext cx="901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Document ( Image, Doc , PDF, etc.)</a:t>
            </a:r>
            <a:endParaRPr lang="en-US" sz="1200" dirty="0"/>
          </a:p>
        </p:txBody>
      </p:sp>
      <p:sp>
        <p:nvSpPr>
          <p:cNvPr id="14" name="Action Button: Back or Previous 13">
            <a:hlinkClick r:id="" action="ppaction://hlinkshowjump?jump=previousslide" highlightClick="1"/>
          </p:cNvPr>
          <p:cNvSpPr/>
          <p:nvPr/>
        </p:nvSpPr>
        <p:spPr>
          <a:xfrm rot="5400000">
            <a:off x="8531209" y="3171424"/>
            <a:ext cx="334851" cy="23182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Back or Previous 14">
            <a:hlinkClick r:id="" action="ppaction://hlinkshowjump?jump=previousslide" highlightClick="1"/>
          </p:cNvPr>
          <p:cNvSpPr/>
          <p:nvPr/>
        </p:nvSpPr>
        <p:spPr>
          <a:xfrm rot="16200000">
            <a:off x="8531208" y="4947774"/>
            <a:ext cx="334851" cy="23182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82725" y="3539612"/>
            <a:ext cx="231820" cy="1268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313086" y="5434887"/>
            <a:ext cx="1358724" cy="386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41690" y="5473522"/>
            <a:ext cx="11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SUBMIT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73089" y="1751424"/>
            <a:ext cx="494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Please upload valid document for verification</a:t>
            </a:r>
            <a:br>
              <a:rPr lang="en-US" b="1" i="1" dirty="0" smtClean="0"/>
            </a:br>
            <a:r>
              <a:rPr lang="en-US" b="1" i="1" dirty="0" smtClean="0"/>
              <a:t>(SSS, Bills, License, Passports, etc.)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20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30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When Submit button was clicked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69332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63640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578" y="1622738"/>
            <a:ext cx="11668260" cy="46235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2714222" y="2340736"/>
            <a:ext cx="6754969" cy="318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2543" y="2734167"/>
            <a:ext cx="429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Please wait for the verification of your registering. We will just notify you</a:t>
            </a:r>
          </a:p>
          <a:p>
            <a:pPr algn="ctr"/>
            <a:endParaRPr lang="en-US" b="1" i="1" dirty="0"/>
          </a:p>
          <a:p>
            <a:pPr algn="ctr"/>
            <a:r>
              <a:rPr lang="en-US" b="1" i="1" dirty="0" smtClean="0"/>
              <a:t>Thank you for using our System</a:t>
            </a:r>
            <a:endParaRPr lang="en-US" b="1" i="1" dirty="0"/>
          </a:p>
        </p:txBody>
      </p:sp>
      <p:sp>
        <p:nvSpPr>
          <p:cNvPr id="9" name="Rectangle 8"/>
          <p:cNvSpPr/>
          <p:nvPr/>
        </p:nvSpPr>
        <p:spPr>
          <a:xfrm>
            <a:off x="5074274" y="4505996"/>
            <a:ext cx="2034862" cy="450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24655" y="4546710"/>
            <a:ext cx="7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Finish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194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dirty="0" smtClean="0"/>
              <a:t>When Finish Button was clicked</a:t>
            </a:r>
            <a:endParaRPr lang="en-PH" b="1" i="1" dirty="0"/>
          </a:p>
        </p:txBody>
      </p:sp>
      <p:sp>
        <p:nvSpPr>
          <p:cNvPr id="3" name="Rectangle 2"/>
          <p:cNvSpPr/>
          <p:nvPr/>
        </p:nvSpPr>
        <p:spPr>
          <a:xfrm>
            <a:off x="154546" y="369332"/>
            <a:ext cx="11874322" cy="6340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257578" y="489398"/>
            <a:ext cx="11668260" cy="1004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435735" y="781250"/>
            <a:ext cx="11311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i="1" dirty="0" smtClean="0"/>
              <a:t>Barangay System</a:t>
            </a:r>
            <a:r>
              <a:rPr lang="en-PH" dirty="0" smtClean="0"/>
              <a:t>		</a:t>
            </a:r>
            <a:r>
              <a:rPr lang="en-PH" i="1" dirty="0" smtClean="0"/>
              <a:t>Home</a:t>
            </a:r>
            <a:r>
              <a:rPr lang="en-PH" dirty="0" smtClean="0"/>
              <a:t>	</a:t>
            </a:r>
            <a:r>
              <a:rPr lang="en-PH" i="1" dirty="0" smtClean="0"/>
              <a:t>Education	Health	 Request Document		Login/Register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578" y="1595522"/>
            <a:ext cx="11668260" cy="46235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435735" y="1828800"/>
            <a:ext cx="210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i="1" dirty="0" smtClean="0"/>
              <a:t>(Type of Document)</a:t>
            </a:r>
            <a:endParaRPr lang="en-PH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35735" y="2382798"/>
            <a:ext cx="1841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/>
              <a:t>Requirements</a:t>
            </a:r>
          </a:p>
          <a:p>
            <a:r>
              <a:rPr lang="en-PH" i="1" dirty="0" smtClean="0"/>
              <a:t>-</a:t>
            </a:r>
          </a:p>
          <a:p>
            <a:r>
              <a:rPr lang="en-PH" i="1" dirty="0" smtClean="0"/>
              <a:t>-</a:t>
            </a:r>
          </a:p>
          <a:p>
            <a:r>
              <a:rPr lang="en-PH" i="1" dirty="0" smtClean="0"/>
              <a:t>-</a:t>
            </a:r>
          </a:p>
          <a:p>
            <a:r>
              <a:rPr lang="en-PH" i="1" dirty="0" smtClean="0"/>
              <a:t>-</a:t>
            </a:r>
          </a:p>
          <a:p>
            <a:r>
              <a:rPr lang="en-PH" i="1" dirty="0" smtClean="0"/>
              <a:t>-</a:t>
            </a:r>
          </a:p>
          <a:p>
            <a:r>
              <a:rPr lang="en-PH" i="1" dirty="0"/>
              <a:t>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4465" y="1828800"/>
            <a:ext cx="66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i="1" dirty="0" smtClean="0"/>
              <a:t>Cost</a:t>
            </a:r>
            <a:endParaRPr lang="en-PH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94464" y="2429952"/>
            <a:ext cx="2188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/>
              <a:t>Printing: (Amount)</a:t>
            </a:r>
          </a:p>
          <a:p>
            <a:r>
              <a:rPr lang="en-PH" i="1" dirty="0" smtClean="0"/>
              <a:t>Paper: (Amount)</a:t>
            </a:r>
          </a:p>
          <a:p>
            <a:r>
              <a:rPr lang="en-PH" i="1" dirty="0" smtClean="0"/>
              <a:t>Etc.: (Amount)</a:t>
            </a:r>
          </a:p>
          <a:p>
            <a:endParaRPr lang="en-PH" i="1" dirty="0"/>
          </a:p>
          <a:p>
            <a:r>
              <a:rPr lang="en-PH" i="1" dirty="0" smtClean="0"/>
              <a:t>Total: (</a:t>
            </a:r>
            <a:r>
              <a:rPr lang="en-PH" i="1" dirty="0" smtClean="0">
                <a:solidFill>
                  <a:srgbClr val="FF0000"/>
                </a:solidFill>
              </a:rPr>
              <a:t>Total Amount</a:t>
            </a:r>
            <a:r>
              <a:rPr lang="en-PH" i="1" dirty="0" smtClean="0"/>
              <a:t>)</a:t>
            </a:r>
            <a:endParaRPr lang="en-PH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16709" y="1828800"/>
            <a:ext cx="230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i="1" dirty="0" smtClean="0"/>
              <a:t>How to get Document</a:t>
            </a:r>
            <a:endParaRPr lang="en-PH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32620" y="2382798"/>
            <a:ext cx="3850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/>
              <a:t>- (Step)</a:t>
            </a:r>
          </a:p>
          <a:p>
            <a:r>
              <a:rPr lang="en-PH" i="1" dirty="0" smtClean="0"/>
              <a:t>- (Step)</a:t>
            </a:r>
          </a:p>
          <a:p>
            <a:r>
              <a:rPr lang="en-PH" i="1" dirty="0" smtClean="0"/>
              <a:t>- (Step)</a:t>
            </a:r>
          </a:p>
          <a:p>
            <a:r>
              <a:rPr lang="en-PH" i="1" dirty="0" smtClean="0"/>
              <a:t>- (Step)</a:t>
            </a:r>
          </a:p>
          <a:p>
            <a:endParaRPr lang="en-PH" i="1" dirty="0"/>
          </a:p>
        </p:txBody>
      </p:sp>
      <p:sp>
        <p:nvSpPr>
          <p:cNvPr id="15" name="Rectangle 14"/>
          <p:cNvSpPr/>
          <p:nvPr/>
        </p:nvSpPr>
        <p:spPr>
          <a:xfrm>
            <a:off x="10547797" y="6310648"/>
            <a:ext cx="1199882" cy="3090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Exit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82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413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Warren</dc:creator>
  <cp:lastModifiedBy>David Warren Arcellana</cp:lastModifiedBy>
  <cp:revision>28</cp:revision>
  <dcterms:created xsi:type="dcterms:W3CDTF">2015-08-15T00:54:28Z</dcterms:created>
  <dcterms:modified xsi:type="dcterms:W3CDTF">2016-02-15T02:59:43Z</dcterms:modified>
</cp:coreProperties>
</file>