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74" r:id="rId4"/>
    <p:sldId id="258" r:id="rId5"/>
    <p:sldId id="262" r:id="rId6"/>
    <p:sldId id="260" r:id="rId7"/>
    <p:sldId id="279" r:id="rId8"/>
    <p:sldId id="281" r:id="rId9"/>
    <p:sldId id="280" r:id="rId10"/>
    <p:sldId id="283" r:id="rId11"/>
    <p:sldId id="282" r:id="rId12"/>
    <p:sldId id="293" r:id="rId13"/>
    <p:sldId id="294" r:id="rId14"/>
    <p:sldId id="295" r:id="rId15"/>
    <p:sldId id="296" r:id="rId16"/>
    <p:sldId id="297" r:id="rId17"/>
    <p:sldId id="298" r:id="rId18"/>
    <p:sldId id="278" r:id="rId19"/>
    <p:sldId id="288" r:id="rId20"/>
    <p:sldId id="289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515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0421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43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3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582D000-E590-45BC-B617-D45D86221F4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DCBB31-6EB9-4F08-8AD1-FFFB14613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81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159" y="275897"/>
            <a:ext cx="4240924" cy="764628"/>
          </a:xfrm>
        </p:spPr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4" y="1335891"/>
            <a:ext cx="10443353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7" y="685800"/>
            <a:ext cx="9884980" cy="596724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04194" y="0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Verify POA &amp; POI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88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41" y="293319"/>
            <a:ext cx="5798449" cy="602819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46084" y="293319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Update Bulletin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74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021" y="0"/>
            <a:ext cx="4939862" cy="851338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61849" y="717331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Select Service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89" y="1317873"/>
            <a:ext cx="7735979" cy="4903924"/>
          </a:xfrm>
        </p:spPr>
      </p:pic>
    </p:spTree>
    <p:extLst>
      <p:ext uri="{BB962C8B-B14F-4D97-AF65-F5344CB8AC3E}">
        <p14:creationId xmlns:p14="http://schemas.microsoft.com/office/powerpoint/2010/main" val="34131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0318" y="0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File Service Request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82" y="1147705"/>
            <a:ext cx="8596673" cy="481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1491" y="134007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Citizen Registers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56" y="1521713"/>
            <a:ext cx="9093131" cy="38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83022" y="134007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Check file service request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18" y="1353528"/>
            <a:ext cx="9691626" cy="43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04194" y="0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Verify POA &amp; POI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3" y="1401430"/>
            <a:ext cx="8283026" cy="47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084" y="293319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Update Bulletin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25" y="1592629"/>
            <a:ext cx="8551532" cy="40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003" y="136634"/>
            <a:ext cx="5345386" cy="572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Collaboration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97" y="1923392"/>
            <a:ext cx="8450198" cy="2931701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2072" y="1213945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Select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93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725" y="583325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File Service Request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91" y="1749973"/>
            <a:ext cx="9925611" cy="275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159" y="275897"/>
            <a:ext cx="4240924" cy="764628"/>
          </a:xfrm>
        </p:spPr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3" y="1040525"/>
            <a:ext cx="10614056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04194" y="953813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Citizen Registers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4" y="1962806"/>
            <a:ext cx="9155608" cy="29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56898" y="894582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Check file service request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745920"/>
            <a:ext cx="11035676" cy="24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56897" y="1150882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Verify POA &amp; POI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3" y="2002220"/>
            <a:ext cx="10866743" cy="26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35726" y="1144657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Update Bulletin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27" y="2372917"/>
            <a:ext cx="10873818" cy="28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100" y="1397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067348"/>
            <a:ext cx="9855200" cy="5358852"/>
          </a:xfrm>
        </p:spPr>
      </p:pic>
    </p:spTree>
    <p:extLst>
      <p:ext uri="{BB962C8B-B14F-4D97-AF65-F5344CB8AC3E}">
        <p14:creationId xmlns:p14="http://schemas.microsoft.com/office/powerpoint/2010/main" val="21072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72443"/>
            <a:ext cx="9601200" cy="9652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03300"/>
            <a:ext cx="10868640" cy="5085743"/>
          </a:xfrm>
        </p:spPr>
      </p:pic>
    </p:spTree>
    <p:extLst>
      <p:ext uri="{BB962C8B-B14F-4D97-AF65-F5344CB8AC3E}">
        <p14:creationId xmlns:p14="http://schemas.microsoft.com/office/powerpoint/2010/main" val="2336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255" y="155466"/>
            <a:ext cx="4717393" cy="632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44" y="945931"/>
            <a:ext cx="9410311" cy="4921469"/>
          </a:xfrm>
        </p:spPr>
      </p:pic>
    </p:spTree>
    <p:extLst>
      <p:ext uri="{BB962C8B-B14F-4D97-AF65-F5344CB8AC3E}">
        <p14:creationId xmlns:p14="http://schemas.microsoft.com/office/powerpoint/2010/main" val="4155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021" y="0"/>
            <a:ext cx="4939862" cy="851338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28" y="1434662"/>
            <a:ext cx="9521332" cy="518948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61849" y="717331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Select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24" y="693682"/>
            <a:ext cx="9853448" cy="57239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0318" y="0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File Service Request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46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72" y="725214"/>
            <a:ext cx="9601199" cy="575254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51491" y="134007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Citizen Registers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99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71" y="677917"/>
            <a:ext cx="9128235" cy="594938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83022" y="134007"/>
            <a:ext cx="4939862" cy="8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Check file service request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5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1514</TotalTime>
  <Words>67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Franklin Gothic Book</vt:lpstr>
      <vt:lpstr>Crop</vt:lpstr>
      <vt:lpstr>EVENT TABLE</vt:lpstr>
      <vt:lpstr>EVENT TABLE</vt:lpstr>
      <vt:lpstr>ERD</vt:lpstr>
      <vt:lpstr>Class Diagram</vt:lpstr>
      <vt:lpstr>Use Case Diagram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Collaboration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kamila lagman</dc:creator>
  <cp:lastModifiedBy>kamila lagman</cp:lastModifiedBy>
  <cp:revision>48</cp:revision>
  <dcterms:created xsi:type="dcterms:W3CDTF">2015-11-02T07:42:29Z</dcterms:created>
  <dcterms:modified xsi:type="dcterms:W3CDTF">2015-11-06T18:40:12Z</dcterms:modified>
</cp:coreProperties>
</file>