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6" r:id="rId1"/>
  </p:sldMasterIdLst>
  <p:sldIdLst>
    <p:sldId id="256" r:id="rId2"/>
    <p:sldId id="257" r:id="rId3"/>
    <p:sldId id="258" r:id="rId4"/>
    <p:sldId id="259" r:id="rId5"/>
    <p:sldId id="260" r:id="rId6"/>
    <p:sldId id="261" r:id="rId7"/>
    <p:sldId id="271" r:id="rId8"/>
    <p:sldId id="262" r:id="rId9"/>
    <p:sldId id="263" r:id="rId10"/>
    <p:sldId id="272" r:id="rId11"/>
    <p:sldId id="264" r:id="rId12"/>
    <p:sldId id="265" r:id="rId13"/>
    <p:sldId id="266" r:id="rId14"/>
    <p:sldId id="267" r:id="rId15"/>
    <p:sldId id="268"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74" d="100"/>
          <a:sy n="74"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2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44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43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326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63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949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854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410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22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431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25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70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855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66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323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12/18/2015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1084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0" y="775157"/>
            <a:ext cx="8574622" cy="2616199"/>
          </a:xfrm>
        </p:spPr>
        <p:txBody>
          <a:bodyPr/>
          <a:lstStyle/>
          <a:p>
            <a:r>
              <a:rPr lang="en-PH" dirty="0" smtClean="0">
                <a:latin typeface="Goudy Old Style" panose="02020502050305020303" pitchFamily="18" charset="0"/>
              </a:rPr>
              <a:t>Barangay System</a:t>
            </a:r>
            <a:endParaRPr lang="en-PH" dirty="0">
              <a:latin typeface="Goudy Old Style" panose="02020502050305020303" pitchFamily="18" charset="0"/>
            </a:endParaRPr>
          </a:p>
        </p:txBody>
      </p:sp>
      <p:sp>
        <p:nvSpPr>
          <p:cNvPr id="3" name="Subtitle 2"/>
          <p:cNvSpPr>
            <a:spLocks noGrp="1"/>
          </p:cNvSpPr>
          <p:nvPr>
            <p:ph type="subTitle" idx="1"/>
          </p:nvPr>
        </p:nvSpPr>
        <p:spPr>
          <a:xfrm>
            <a:off x="4515377" y="3588303"/>
            <a:ext cx="6987645" cy="2699955"/>
          </a:xfrm>
        </p:spPr>
        <p:txBody>
          <a:bodyPr>
            <a:normAutofit/>
          </a:bodyPr>
          <a:lstStyle/>
          <a:p>
            <a:r>
              <a:rPr lang="en-PH" b="1" dirty="0" smtClean="0">
                <a:latin typeface="Goudy Old Style" panose="02020502050305020303" pitchFamily="18" charset="0"/>
              </a:rPr>
              <a:t>Group Members</a:t>
            </a:r>
            <a:endParaRPr lang="en-PH" dirty="0">
              <a:latin typeface="Goudy Old Style" panose="02020502050305020303" pitchFamily="18" charset="0"/>
            </a:endParaRPr>
          </a:p>
          <a:p>
            <a:r>
              <a:rPr lang="en-PH" i="1" dirty="0" smtClean="0">
                <a:latin typeface="Goudy Old Style" panose="02020502050305020303" pitchFamily="18" charset="0"/>
              </a:rPr>
              <a:t>Kamila </a:t>
            </a:r>
            <a:r>
              <a:rPr lang="en-PH" i="1" dirty="0" err="1" smtClean="0">
                <a:latin typeface="Goudy Old Style" panose="02020502050305020303" pitchFamily="18" charset="0"/>
              </a:rPr>
              <a:t>Lagman</a:t>
            </a:r>
            <a:r>
              <a:rPr lang="en-PH" i="1" dirty="0">
                <a:latin typeface="Goudy Old Style" panose="02020502050305020303" pitchFamily="18" charset="0"/>
              </a:rPr>
              <a:t/>
            </a:r>
            <a:br>
              <a:rPr lang="en-PH" i="1" dirty="0">
                <a:latin typeface="Goudy Old Style" panose="02020502050305020303" pitchFamily="18" charset="0"/>
              </a:rPr>
            </a:br>
            <a:r>
              <a:rPr lang="en-PH" i="1" dirty="0" smtClean="0">
                <a:latin typeface="Goudy Old Style" panose="02020502050305020303" pitchFamily="18" charset="0"/>
              </a:rPr>
              <a:t>Christian Ansel </a:t>
            </a:r>
            <a:r>
              <a:rPr lang="en-PH" i="1" dirty="0" err="1" smtClean="0">
                <a:latin typeface="Goudy Old Style" panose="02020502050305020303" pitchFamily="18" charset="0"/>
              </a:rPr>
              <a:t>Sevilla</a:t>
            </a:r>
            <a:r>
              <a:rPr lang="en-PH" i="1" dirty="0">
                <a:latin typeface="Goudy Old Style" panose="02020502050305020303" pitchFamily="18" charset="0"/>
              </a:rPr>
              <a:t/>
            </a:r>
            <a:br>
              <a:rPr lang="en-PH" i="1" dirty="0">
                <a:latin typeface="Goudy Old Style" panose="02020502050305020303" pitchFamily="18" charset="0"/>
              </a:rPr>
            </a:br>
            <a:r>
              <a:rPr lang="en-PH" i="1" dirty="0" smtClean="0">
                <a:latin typeface="Goudy Old Style" panose="02020502050305020303" pitchFamily="18" charset="0"/>
              </a:rPr>
              <a:t>David Warren Arcellana</a:t>
            </a:r>
            <a:br>
              <a:rPr lang="en-PH" i="1" dirty="0" smtClean="0">
                <a:latin typeface="Goudy Old Style" panose="02020502050305020303" pitchFamily="18" charset="0"/>
              </a:rPr>
            </a:br>
            <a:r>
              <a:rPr lang="en-PH" i="1" dirty="0" err="1" smtClean="0">
                <a:latin typeface="Goudy Old Style" panose="02020502050305020303" pitchFamily="18" charset="0"/>
              </a:rPr>
              <a:t>Jhonel</a:t>
            </a:r>
            <a:r>
              <a:rPr lang="en-PH" i="1" dirty="0" smtClean="0">
                <a:latin typeface="Goudy Old Style" panose="02020502050305020303" pitchFamily="18" charset="0"/>
              </a:rPr>
              <a:t> </a:t>
            </a:r>
            <a:r>
              <a:rPr lang="en-PH" i="1" dirty="0" err="1" smtClean="0">
                <a:latin typeface="Goudy Old Style" panose="02020502050305020303" pitchFamily="18" charset="0"/>
              </a:rPr>
              <a:t>Deluna</a:t>
            </a:r>
            <a:endParaRPr lang="en-PH" i="1" dirty="0" smtClean="0">
              <a:latin typeface="Goudy Old Style" panose="02020502050305020303" pitchFamily="18" charset="0"/>
            </a:endParaRPr>
          </a:p>
          <a:p>
            <a:endParaRPr lang="en-PH" dirty="0"/>
          </a:p>
        </p:txBody>
      </p:sp>
    </p:spTree>
    <p:extLst>
      <p:ext uri="{BB962C8B-B14F-4D97-AF65-F5344CB8AC3E}">
        <p14:creationId xmlns:p14="http://schemas.microsoft.com/office/powerpoint/2010/main" val="1323270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29765" y="2385812"/>
            <a:ext cx="10018713" cy="1752599"/>
          </a:xfrm>
        </p:spPr>
        <p:txBody>
          <a:bodyPr>
            <a:normAutofit/>
          </a:bodyPr>
          <a:lstStyle/>
          <a:p>
            <a:r>
              <a:rPr lang="en-PH" sz="6000" dirty="0"/>
              <a:t>Activity Diagram</a:t>
            </a:r>
          </a:p>
        </p:txBody>
      </p:sp>
    </p:spTree>
    <p:extLst>
      <p:ext uri="{BB962C8B-B14F-4D97-AF65-F5344CB8AC3E}">
        <p14:creationId xmlns:p14="http://schemas.microsoft.com/office/powerpoint/2010/main" val="70419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52282" y="231819"/>
            <a:ext cx="10341734" cy="5795493"/>
          </a:xfrm>
          <a:prstGeom prst="rect">
            <a:avLst/>
          </a:prstGeom>
        </p:spPr>
      </p:pic>
      <p:sp>
        <p:nvSpPr>
          <p:cNvPr id="6" name="TextBox 5"/>
          <p:cNvSpPr txBox="1"/>
          <p:nvPr/>
        </p:nvSpPr>
        <p:spPr>
          <a:xfrm>
            <a:off x="5640945" y="6027313"/>
            <a:ext cx="1764407" cy="400110"/>
          </a:xfrm>
          <a:prstGeom prst="rect">
            <a:avLst/>
          </a:prstGeom>
          <a:noFill/>
        </p:spPr>
        <p:txBody>
          <a:bodyPr wrap="square" rtlCol="0">
            <a:spAutoFit/>
          </a:bodyPr>
          <a:lstStyle/>
          <a:p>
            <a:r>
              <a:rPr lang="en-PH" sz="2000" b="1" dirty="0" smtClean="0">
                <a:latin typeface="Goudy Old Style" panose="02020502050305020303" pitchFamily="18" charset="0"/>
              </a:rPr>
              <a:t>Select Service</a:t>
            </a:r>
            <a:endParaRPr lang="en-PH" sz="2000" b="1" dirty="0">
              <a:latin typeface="Goudy Old Style" panose="02020502050305020303" pitchFamily="18" charset="0"/>
            </a:endParaRPr>
          </a:p>
        </p:txBody>
      </p:sp>
    </p:spTree>
    <p:extLst>
      <p:ext uri="{BB962C8B-B14F-4D97-AF65-F5344CB8AC3E}">
        <p14:creationId xmlns:p14="http://schemas.microsoft.com/office/powerpoint/2010/main" val="4219755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09918" y="399245"/>
            <a:ext cx="10367493" cy="5154768"/>
          </a:xfrm>
          <a:prstGeom prst="rect">
            <a:avLst/>
          </a:prstGeom>
        </p:spPr>
      </p:pic>
      <p:sp>
        <p:nvSpPr>
          <p:cNvPr id="5" name="TextBox 4"/>
          <p:cNvSpPr txBox="1"/>
          <p:nvPr/>
        </p:nvSpPr>
        <p:spPr>
          <a:xfrm>
            <a:off x="5308809" y="5554013"/>
            <a:ext cx="2369713" cy="707886"/>
          </a:xfrm>
          <a:prstGeom prst="rect">
            <a:avLst/>
          </a:prstGeom>
          <a:noFill/>
        </p:spPr>
        <p:txBody>
          <a:bodyPr wrap="square" rtlCol="0">
            <a:spAutoFit/>
          </a:bodyPr>
          <a:lstStyle/>
          <a:p>
            <a:r>
              <a:rPr lang="en-PH" sz="2000" b="1" dirty="0"/>
              <a:t>File Service Request</a:t>
            </a:r>
          </a:p>
          <a:p>
            <a:endParaRPr lang="en-PH" sz="2000" b="1" dirty="0"/>
          </a:p>
        </p:txBody>
      </p:sp>
    </p:spTree>
    <p:extLst>
      <p:ext uri="{BB962C8B-B14F-4D97-AF65-F5344CB8AC3E}">
        <p14:creationId xmlns:p14="http://schemas.microsoft.com/office/powerpoint/2010/main" val="3301459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38856" y="244699"/>
            <a:ext cx="10018713" cy="5576552"/>
          </a:xfrm>
          <a:prstGeom prst="rect">
            <a:avLst/>
          </a:prstGeom>
        </p:spPr>
      </p:pic>
      <p:sp>
        <p:nvSpPr>
          <p:cNvPr id="5" name="TextBox 4"/>
          <p:cNvSpPr txBox="1"/>
          <p:nvPr/>
        </p:nvSpPr>
        <p:spPr>
          <a:xfrm>
            <a:off x="5461494" y="5919990"/>
            <a:ext cx="2064345" cy="707886"/>
          </a:xfrm>
          <a:prstGeom prst="rect">
            <a:avLst/>
          </a:prstGeom>
          <a:noFill/>
        </p:spPr>
        <p:txBody>
          <a:bodyPr wrap="square" rtlCol="0">
            <a:spAutoFit/>
          </a:bodyPr>
          <a:lstStyle/>
          <a:p>
            <a:r>
              <a:rPr lang="en-PH" sz="2000" b="1" dirty="0" smtClean="0">
                <a:latin typeface="Goudy Old Style" panose="02020502050305020303" pitchFamily="18" charset="0"/>
              </a:rPr>
              <a:t>Citizen Registers</a:t>
            </a:r>
            <a:endParaRPr lang="en-PH" sz="2000" b="1" dirty="0">
              <a:latin typeface="Goudy Old Style" panose="02020502050305020303" pitchFamily="18" charset="0"/>
            </a:endParaRPr>
          </a:p>
          <a:p>
            <a:endParaRPr lang="en-PH" sz="2000" dirty="0">
              <a:latin typeface="Goudy Old Style" panose="02020502050305020303" pitchFamily="18" charset="0"/>
            </a:endParaRPr>
          </a:p>
        </p:txBody>
      </p:sp>
    </p:spTree>
    <p:extLst>
      <p:ext uri="{BB962C8B-B14F-4D97-AF65-F5344CB8AC3E}">
        <p14:creationId xmlns:p14="http://schemas.microsoft.com/office/powerpoint/2010/main" val="3472752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68190" y="283334"/>
            <a:ext cx="10406129" cy="5756857"/>
          </a:xfrm>
          <a:prstGeom prst="rect">
            <a:avLst/>
          </a:prstGeom>
        </p:spPr>
      </p:pic>
      <p:sp>
        <p:nvSpPr>
          <p:cNvPr id="5" name="TextBox 4"/>
          <p:cNvSpPr txBox="1"/>
          <p:nvPr/>
        </p:nvSpPr>
        <p:spPr>
          <a:xfrm>
            <a:off x="5145109" y="6180892"/>
            <a:ext cx="3052293" cy="677108"/>
          </a:xfrm>
          <a:prstGeom prst="rect">
            <a:avLst/>
          </a:prstGeom>
          <a:noFill/>
        </p:spPr>
        <p:txBody>
          <a:bodyPr wrap="square" rtlCol="0">
            <a:spAutoFit/>
          </a:bodyPr>
          <a:lstStyle/>
          <a:p>
            <a:r>
              <a:rPr lang="en-PH" sz="2000" b="1" dirty="0">
                <a:latin typeface="Goudy Old Style" panose="02020502050305020303" pitchFamily="18" charset="0"/>
              </a:rPr>
              <a:t>Check file service request</a:t>
            </a:r>
          </a:p>
          <a:p>
            <a:endParaRPr lang="en-PH" dirty="0"/>
          </a:p>
        </p:txBody>
      </p:sp>
    </p:spTree>
    <p:extLst>
      <p:ext uri="{BB962C8B-B14F-4D97-AF65-F5344CB8AC3E}">
        <p14:creationId xmlns:p14="http://schemas.microsoft.com/office/powerpoint/2010/main" val="3941716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93950" y="270455"/>
            <a:ext cx="10354614" cy="5643003"/>
          </a:xfrm>
          <a:prstGeom prst="rect">
            <a:avLst/>
          </a:prstGeom>
        </p:spPr>
      </p:pic>
      <p:sp>
        <p:nvSpPr>
          <p:cNvPr id="5" name="Rectangle 4"/>
          <p:cNvSpPr/>
          <p:nvPr/>
        </p:nvSpPr>
        <p:spPr>
          <a:xfrm>
            <a:off x="4256528" y="5913458"/>
            <a:ext cx="5087034" cy="406458"/>
          </a:xfrm>
          <a:prstGeom prst="rect">
            <a:avLst/>
          </a:prstGeom>
        </p:spPr>
        <p:txBody>
          <a:bodyPr wrap="none">
            <a:spAutoFit/>
          </a:bodyPr>
          <a:lstStyle/>
          <a:p>
            <a:pPr algn="ctr">
              <a:lnSpc>
                <a:spcPct val="107000"/>
              </a:lnSpc>
              <a:spcAft>
                <a:spcPts val="800"/>
              </a:spcAft>
            </a:pPr>
            <a:r>
              <a:rPr lang="en-PH" sz="2000" b="1" dirty="0" smtClean="0">
                <a:latin typeface="Goudy Old Style" panose="02020502050305020303" pitchFamily="18" charset="0"/>
                <a:ea typeface="Calibri" panose="020F0502020204030204" pitchFamily="34" charset="0"/>
                <a:cs typeface="Times New Roman" panose="02020603050405020304" pitchFamily="18" charset="0"/>
              </a:rPr>
              <a:t>Verify </a:t>
            </a:r>
            <a:r>
              <a:rPr lang="en-PH" sz="2000" b="1" dirty="0">
                <a:latin typeface="Goudy Old Style" panose="02020502050305020303" pitchFamily="18" charset="0"/>
                <a:ea typeface="Calibri" panose="020F0502020204030204" pitchFamily="34" charset="0"/>
                <a:cs typeface="Times New Roman" panose="02020603050405020304" pitchFamily="18" charset="0"/>
              </a:rPr>
              <a:t>Proof of Identity / Address (POI / POA)</a:t>
            </a:r>
            <a:endParaRPr lang="en-PH"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4147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429554" y="206061"/>
            <a:ext cx="10483403" cy="5782615"/>
          </a:xfrm>
          <a:prstGeom prst="rect">
            <a:avLst/>
          </a:prstGeom>
        </p:spPr>
      </p:pic>
      <p:sp>
        <p:nvSpPr>
          <p:cNvPr id="3" name="Rectangle 2"/>
          <p:cNvSpPr/>
          <p:nvPr/>
        </p:nvSpPr>
        <p:spPr>
          <a:xfrm>
            <a:off x="5818778" y="6106641"/>
            <a:ext cx="1704954" cy="375039"/>
          </a:xfrm>
          <a:prstGeom prst="rect">
            <a:avLst/>
          </a:prstGeom>
        </p:spPr>
        <p:txBody>
          <a:bodyPr wrap="none">
            <a:spAutoFit/>
          </a:bodyPr>
          <a:lstStyle/>
          <a:p>
            <a:pPr algn="ctr">
              <a:lnSpc>
                <a:spcPct val="107000"/>
              </a:lnSpc>
              <a:spcAft>
                <a:spcPts val="800"/>
              </a:spcAft>
            </a:pPr>
            <a:r>
              <a:rPr lang="en-PH" b="1" dirty="0">
                <a:latin typeface="Goudy Old Style" panose="02020502050305020303" pitchFamily="18" charset="0"/>
                <a:ea typeface="Calibri" panose="020F0502020204030204" pitchFamily="34" charset="0"/>
                <a:cs typeface="Times New Roman" panose="02020603050405020304" pitchFamily="18" charset="0"/>
              </a:rPr>
              <a:t>Update Bulletin</a:t>
            </a:r>
            <a:endParaRPr lang="en-PH"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121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07038" y="2501722"/>
            <a:ext cx="10018713" cy="1752599"/>
          </a:xfrm>
        </p:spPr>
        <p:txBody>
          <a:bodyPr>
            <a:normAutofit/>
          </a:bodyPr>
          <a:lstStyle/>
          <a:p>
            <a:r>
              <a:rPr lang="en-PH" sz="6000" dirty="0" smtClean="0"/>
              <a:t>Sequence Diagram</a:t>
            </a:r>
            <a:endParaRPr lang="en-PH" sz="6000" dirty="0"/>
          </a:p>
        </p:txBody>
      </p:sp>
    </p:spTree>
    <p:extLst>
      <p:ext uri="{BB962C8B-B14F-4D97-AF65-F5344CB8AC3E}">
        <p14:creationId xmlns:p14="http://schemas.microsoft.com/office/powerpoint/2010/main" val="1830822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531253"/>
            <a:ext cx="10018713" cy="1752599"/>
          </a:xfrm>
        </p:spPr>
        <p:txBody>
          <a:bodyPr/>
          <a:lstStyle/>
          <a:p>
            <a:r>
              <a:rPr lang="en-PH" dirty="0"/>
              <a:t>Select Service</a:t>
            </a:r>
            <a:br>
              <a:rPr lang="en-PH" dirty="0"/>
            </a:br>
            <a:endParaRPr lang="en-PH" dirty="0"/>
          </a:p>
        </p:txBody>
      </p:sp>
      <p:pic>
        <p:nvPicPr>
          <p:cNvPr id="5"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635617"/>
            <a:ext cx="10018712" cy="4881093"/>
          </a:xfrm>
          <a:prstGeom prst="rect">
            <a:avLst/>
          </a:prstGeom>
        </p:spPr>
      </p:pic>
    </p:spTree>
    <p:extLst>
      <p:ext uri="{BB962C8B-B14F-4D97-AF65-F5344CB8AC3E}">
        <p14:creationId xmlns:p14="http://schemas.microsoft.com/office/powerpoint/2010/main" val="3389837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File Service Request</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07335"/>
            <a:ext cx="10018713" cy="4657859"/>
          </a:xfrm>
          <a:prstGeom prst="rect">
            <a:avLst/>
          </a:prstGeom>
        </p:spPr>
      </p:pic>
    </p:spTree>
    <p:extLst>
      <p:ext uri="{BB962C8B-B14F-4D97-AF65-F5344CB8AC3E}">
        <p14:creationId xmlns:p14="http://schemas.microsoft.com/office/powerpoint/2010/main" val="2067040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Target Audience</a:t>
            </a:r>
            <a:r>
              <a:rPr lang="en-PH" dirty="0" smtClean="0"/>
              <a:t/>
            </a:r>
            <a:br>
              <a:rPr lang="en-PH" dirty="0" smtClean="0"/>
            </a:br>
            <a:r>
              <a:rPr lang="en-PH" b="1" dirty="0" smtClean="0"/>
              <a:t>	</a:t>
            </a:r>
            <a:endParaRPr lang="en-PH" dirty="0"/>
          </a:p>
        </p:txBody>
      </p:sp>
      <p:sp>
        <p:nvSpPr>
          <p:cNvPr id="3" name="Content Placeholder 2"/>
          <p:cNvSpPr>
            <a:spLocks noGrp="1"/>
          </p:cNvSpPr>
          <p:nvPr>
            <p:ph idx="1"/>
          </p:nvPr>
        </p:nvSpPr>
        <p:spPr>
          <a:xfrm>
            <a:off x="1484310" y="1706879"/>
            <a:ext cx="10018713" cy="3124201"/>
          </a:xfrm>
        </p:spPr>
        <p:txBody>
          <a:bodyPr/>
          <a:lstStyle/>
          <a:p>
            <a:r>
              <a:rPr lang="en-PH" smtClean="0"/>
              <a:t>Our focused users will be the barangay citizens and officials. Helping them in managing and securing their own records.</a:t>
            </a:r>
            <a:br>
              <a:rPr lang="en-PH" smtClean="0"/>
            </a:br>
            <a:endParaRPr lang="en-PH" dirty="0"/>
          </a:p>
        </p:txBody>
      </p:sp>
    </p:spTree>
    <p:extLst>
      <p:ext uri="{BB962C8B-B14F-4D97-AF65-F5344CB8AC3E}">
        <p14:creationId xmlns:p14="http://schemas.microsoft.com/office/powerpoint/2010/main" val="3245284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44133"/>
            <a:ext cx="10018713" cy="1752599"/>
          </a:xfrm>
        </p:spPr>
        <p:txBody>
          <a:bodyPr/>
          <a:lstStyle/>
          <a:p>
            <a:r>
              <a:rPr lang="en-PH" dirty="0"/>
              <a:t>Citizen Registers</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584101"/>
            <a:ext cx="10018713" cy="4855336"/>
          </a:xfrm>
          <a:prstGeom prst="rect">
            <a:avLst/>
          </a:prstGeom>
        </p:spPr>
      </p:pic>
    </p:spTree>
    <p:extLst>
      <p:ext uri="{BB962C8B-B14F-4D97-AF65-F5344CB8AC3E}">
        <p14:creationId xmlns:p14="http://schemas.microsoft.com/office/powerpoint/2010/main" val="4164454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Check file service request</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54558"/>
            <a:ext cx="10018713" cy="4507605"/>
          </a:xfrm>
          <a:prstGeom prst="rect">
            <a:avLst/>
          </a:prstGeom>
        </p:spPr>
      </p:pic>
    </p:spTree>
    <p:extLst>
      <p:ext uri="{BB962C8B-B14F-4D97-AF65-F5344CB8AC3E}">
        <p14:creationId xmlns:p14="http://schemas.microsoft.com/office/powerpoint/2010/main" val="2883261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Verify Proof of Identity / Address (POI / POA)</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80315"/>
            <a:ext cx="10018713" cy="4430333"/>
          </a:xfrm>
          <a:prstGeom prst="rect">
            <a:avLst/>
          </a:prstGeom>
        </p:spPr>
      </p:pic>
    </p:spTree>
    <p:extLst>
      <p:ext uri="{BB962C8B-B14F-4D97-AF65-F5344CB8AC3E}">
        <p14:creationId xmlns:p14="http://schemas.microsoft.com/office/powerpoint/2010/main" val="3755532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Update Bulletin</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28800"/>
            <a:ext cx="10018712" cy="4546242"/>
          </a:xfrm>
          <a:prstGeom prst="rect">
            <a:avLst/>
          </a:prstGeom>
        </p:spPr>
      </p:pic>
    </p:spTree>
    <p:extLst>
      <p:ext uri="{BB962C8B-B14F-4D97-AF65-F5344CB8AC3E}">
        <p14:creationId xmlns:p14="http://schemas.microsoft.com/office/powerpoint/2010/main" val="3207642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733" y="2475963"/>
            <a:ext cx="10018713" cy="1752599"/>
          </a:xfrm>
        </p:spPr>
        <p:txBody>
          <a:bodyPr/>
          <a:lstStyle/>
          <a:p>
            <a:r>
              <a:rPr lang="en-PH" b="1" dirty="0" smtClean="0"/>
              <a:t>Collaboration Diagram</a:t>
            </a:r>
            <a:endParaRPr lang="en-PH" b="1" dirty="0"/>
          </a:p>
        </p:txBody>
      </p:sp>
    </p:spTree>
    <p:extLst>
      <p:ext uri="{BB962C8B-B14F-4D97-AF65-F5344CB8AC3E}">
        <p14:creationId xmlns:p14="http://schemas.microsoft.com/office/powerpoint/2010/main" val="2214888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PH" dirty="0"/>
              <a:t>Select Service</a:t>
            </a:r>
            <a:br>
              <a:rPr lang="en-PH" dirty="0"/>
            </a:br>
            <a:endParaRPr lang="en-PH"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54558"/>
            <a:ext cx="10018713" cy="4340180"/>
          </a:xfrm>
          <a:prstGeom prst="rect">
            <a:avLst/>
          </a:prstGeom>
        </p:spPr>
      </p:pic>
    </p:spTree>
    <p:extLst>
      <p:ext uri="{BB962C8B-B14F-4D97-AF65-F5344CB8AC3E}">
        <p14:creationId xmlns:p14="http://schemas.microsoft.com/office/powerpoint/2010/main" val="654713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File Service Request</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80316"/>
            <a:ext cx="10018712" cy="4250028"/>
          </a:xfrm>
          <a:prstGeom prst="rect">
            <a:avLst/>
          </a:prstGeom>
        </p:spPr>
      </p:pic>
    </p:spTree>
    <p:extLst>
      <p:ext uri="{BB962C8B-B14F-4D97-AF65-F5344CB8AC3E}">
        <p14:creationId xmlns:p14="http://schemas.microsoft.com/office/powerpoint/2010/main" val="1062927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Citizen Registers</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918952"/>
            <a:ext cx="10018713" cy="4262907"/>
          </a:xfrm>
          <a:prstGeom prst="rect">
            <a:avLst/>
          </a:prstGeom>
        </p:spPr>
      </p:pic>
    </p:spTree>
    <p:extLst>
      <p:ext uri="{BB962C8B-B14F-4D97-AF65-F5344CB8AC3E}">
        <p14:creationId xmlns:p14="http://schemas.microsoft.com/office/powerpoint/2010/main" val="2097895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Check file service request</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086378"/>
            <a:ext cx="10018713" cy="4159876"/>
          </a:xfrm>
          <a:prstGeom prst="rect">
            <a:avLst/>
          </a:prstGeom>
        </p:spPr>
      </p:pic>
    </p:spTree>
    <p:extLst>
      <p:ext uri="{BB962C8B-B14F-4D97-AF65-F5344CB8AC3E}">
        <p14:creationId xmlns:p14="http://schemas.microsoft.com/office/powerpoint/2010/main" val="918573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Verify Proof of Identity / Address (POI / POA)</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54558"/>
            <a:ext cx="10018712" cy="4391696"/>
          </a:xfrm>
          <a:prstGeom prst="rect">
            <a:avLst/>
          </a:prstGeom>
        </p:spPr>
      </p:pic>
    </p:spTree>
    <p:extLst>
      <p:ext uri="{BB962C8B-B14F-4D97-AF65-F5344CB8AC3E}">
        <p14:creationId xmlns:p14="http://schemas.microsoft.com/office/powerpoint/2010/main" val="207560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General Objectives</a:t>
            </a:r>
            <a:r>
              <a:rPr lang="en-PH" dirty="0"/>
              <a:t/>
            </a:r>
            <a:br>
              <a:rPr lang="en-PH" dirty="0"/>
            </a:br>
            <a:endParaRPr lang="en-PH" dirty="0"/>
          </a:p>
        </p:txBody>
      </p:sp>
      <p:sp>
        <p:nvSpPr>
          <p:cNvPr id="3" name="Content Placeholder 2"/>
          <p:cNvSpPr>
            <a:spLocks noGrp="1"/>
          </p:cNvSpPr>
          <p:nvPr>
            <p:ph idx="1"/>
          </p:nvPr>
        </p:nvSpPr>
        <p:spPr>
          <a:xfrm>
            <a:off x="1484310" y="2104292"/>
            <a:ext cx="10018713" cy="3124201"/>
          </a:xfrm>
        </p:spPr>
        <p:txBody>
          <a:bodyPr/>
          <a:lstStyle/>
          <a:p>
            <a:r>
              <a:rPr lang="en-PH" dirty="0"/>
              <a:t>Create organized and secured information details for the barangay citizen to provide fast and accurate transactions. Help lessen complications such as information redundancy caused by repetitive registration and avoid missing data thus leading to successful document processes.</a:t>
            </a:r>
            <a:br>
              <a:rPr lang="en-PH" dirty="0"/>
            </a:br>
            <a:endParaRPr lang="en-PH" dirty="0" smtClean="0"/>
          </a:p>
          <a:p>
            <a:r>
              <a:rPr lang="en-PH" dirty="0" smtClean="0"/>
              <a:t>Educate </a:t>
            </a:r>
            <a:r>
              <a:rPr lang="en-PH" dirty="0"/>
              <a:t>the citizens by providing them with appropriate content of information and giving them easy access to this information. </a:t>
            </a:r>
            <a:endParaRPr lang="en-PH" dirty="0"/>
          </a:p>
        </p:txBody>
      </p:sp>
    </p:spTree>
    <p:extLst>
      <p:ext uri="{BB962C8B-B14F-4D97-AF65-F5344CB8AC3E}">
        <p14:creationId xmlns:p14="http://schemas.microsoft.com/office/powerpoint/2010/main" val="232084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Update Bulletin</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906073"/>
            <a:ext cx="10018713" cy="4327302"/>
          </a:xfrm>
          <a:prstGeom prst="rect">
            <a:avLst/>
          </a:prstGeom>
        </p:spPr>
      </p:pic>
    </p:spTree>
    <p:extLst>
      <p:ext uri="{BB962C8B-B14F-4D97-AF65-F5344CB8AC3E}">
        <p14:creationId xmlns:p14="http://schemas.microsoft.com/office/powerpoint/2010/main" val="1285814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Component Diagram</a:t>
            </a:r>
            <a:r>
              <a:rPr lang="en-PH" dirty="0"/>
              <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854558"/>
            <a:ext cx="10018713" cy="4636394"/>
          </a:xfrm>
          <a:prstGeom prst="rect">
            <a:avLst/>
          </a:prstGeom>
        </p:spPr>
      </p:pic>
    </p:spTree>
    <p:extLst>
      <p:ext uri="{BB962C8B-B14F-4D97-AF65-F5344CB8AC3E}">
        <p14:creationId xmlns:p14="http://schemas.microsoft.com/office/powerpoint/2010/main" val="3482802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Composite Diagram</a:t>
            </a:r>
            <a:r>
              <a:rPr lang="en-PH" dirty="0"/>
              <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2" y="1841677"/>
            <a:ext cx="10018712" cy="4404577"/>
          </a:xfrm>
          <a:prstGeom prst="rect">
            <a:avLst/>
          </a:prstGeom>
        </p:spPr>
      </p:pic>
    </p:spTree>
    <p:extLst>
      <p:ext uri="{BB962C8B-B14F-4D97-AF65-F5344CB8AC3E}">
        <p14:creationId xmlns:p14="http://schemas.microsoft.com/office/powerpoint/2010/main" val="2854579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Deployment Diagram</a:t>
            </a:r>
            <a:endParaRPr lang="en-PH"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009104"/>
            <a:ext cx="10018713" cy="4211392"/>
          </a:xfrm>
          <a:prstGeom prst="rect">
            <a:avLst/>
          </a:prstGeom>
        </p:spPr>
      </p:pic>
    </p:spTree>
    <p:extLst>
      <p:ext uri="{BB962C8B-B14F-4D97-AF65-F5344CB8AC3E}">
        <p14:creationId xmlns:p14="http://schemas.microsoft.com/office/powerpoint/2010/main" val="3600536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2756" y="2986757"/>
            <a:ext cx="4644220" cy="707886"/>
          </a:xfrm>
          <a:prstGeom prst="rect">
            <a:avLst/>
          </a:prstGeom>
        </p:spPr>
        <p:txBody>
          <a:bodyPr wrap="none">
            <a:spAutoFit/>
          </a:bodyPr>
          <a:lstStyle/>
          <a:p>
            <a:r>
              <a:rPr lang="en-PH" sz="4000" b="1" dirty="0"/>
              <a:t>Interaction Diagram</a:t>
            </a:r>
            <a:endParaRPr lang="en-PH" sz="4000" dirty="0"/>
          </a:p>
        </p:txBody>
      </p:sp>
    </p:spTree>
    <p:extLst>
      <p:ext uri="{BB962C8B-B14F-4D97-AF65-F5344CB8AC3E}">
        <p14:creationId xmlns:p14="http://schemas.microsoft.com/office/powerpoint/2010/main" val="2075261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Citizen Registers</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2137893"/>
            <a:ext cx="10018713" cy="4031087"/>
          </a:xfrm>
          <a:prstGeom prst="rect">
            <a:avLst/>
          </a:prstGeom>
        </p:spPr>
      </p:pic>
    </p:spTree>
    <p:extLst>
      <p:ext uri="{BB962C8B-B14F-4D97-AF65-F5344CB8AC3E}">
        <p14:creationId xmlns:p14="http://schemas.microsoft.com/office/powerpoint/2010/main" val="9605623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PH" dirty="0" smtClean="0"/>
              <a:t>Request Document</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313645"/>
            <a:ext cx="10018713" cy="5344732"/>
          </a:xfrm>
          <a:prstGeom prst="rect">
            <a:avLst/>
          </a:prstGeom>
        </p:spPr>
      </p:pic>
    </p:spTree>
    <p:extLst>
      <p:ext uri="{BB962C8B-B14F-4D97-AF65-F5344CB8AC3E}">
        <p14:creationId xmlns:p14="http://schemas.microsoft.com/office/powerpoint/2010/main" val="815902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Update Bulletin</a:t>
            </a: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957589"/>
            <a:ext cx="10018713" cy="4430332"/>
          </a:xfrm>
          <a:prstGeom prst="rect">
            <a:avLst/>
          </a:prstGeom>
        </p:spPr>
      </p:pic>
    </p:spTree>
    <p:extLst>
      <p:ext uri="{BB962C8B-B14F-4D97-AF65-F5344CB8AC3E}">
        <p14:creationId xmlns:p14="http://schemas.microsoft.com/office/powerpoint/2010/main" val="2692825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249" y="2437327"/>
            <a:ext cx="10018713" cy="1752599"/>
          </a:xfrm>
        </p:spPr>
        <p:txBody>
          <a:bodyPr/>
          <a:lstStyle/>
          <a:p>
            <a:r>
              <a:rPr lang="en-PH" b="1" dirty="0" smtClean="0"/>
              <a:t>Package Diagram</a:t>
            </a:r>
            <a:endParaRPr lang="en-PH" b="1" dirty="0"/>
          </a:p>
        </p:txBody>
      </p:sp>
    </p:spTree>
    <p:extLst>
      <p:ext uri="{BB962C8B-B14F-4D97-AF65-F5344CB8AC3E}">
        <p14:creationId xmlns:p14="http://schemas.microsoft.com/office/powerpoint/2010/main" val="2954630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Citizen Registers</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815921"/>
            <a:ext cx="10018713" cy="4559121"/>
          </a:xfrm>
          <a:prstGeom prst="rect">
            <a:avLst/>
          </a:prstGeom>
        </p:spPr>
      </p:pic>
    </p:spTree>
    <p:extLst>
      <p:ext uri="{BB962C8B-B14F-4D97-AF65-F5344CB8AC3E}">
        <p14:creationId xmlns:p14="http://schemas.microsoft.com/office/powerpoint/2010/main" val="395024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25191"/>
            <a:ext cx="10018713" cy="1246031"/>
          </a:xfrm>
        </p:spPr>
        <p:txBody>
          <a:bodyPr>
            <a:normAutofit fontScale="90000"/>
          </a:bodyPr>
          <a:lstStyle/>
          <a:p>
            <a:r>
              <a:rPr lang="en-PH" b="1" dirty="0"/>
              <a:t>Event Table</a:t>
            </a:r>
            <a:r>
              <a:rPr lang="en-PH" dirty="0"/>
              <a:t/>
            </a:r>
            <a:br>
              <a:rPr lang="en-PH" dirty="0"/>
            </a:br>
            <a:endParaRPr lang="en-PH"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4311" y="1803042"/>
            <a:ext cx="10018713" cy="4541949"/>
          </a:xfrm>
          <a:prstGeom prst="rect">
            <a:avLst/>
          </a:prstGeom>
        </p:spPr>
      </p:pic>
      <p:sp>
        <p:nvSpPr>
          <p:cNvPr id="5" name="TextBox 4"/>
          <p:cNvSpPr txBox="1"/>
          <p:nvPr/>
        </p:nvSpPr>
        <p:spPr>
          <a:xfrm>
            <a:off x="1484311" y="1246863"/>
            <a:ext cx="1627694" cy="646331"/>
          </a:xfrm>
          <a:prstGeom prst="rect">
            <a:avLst/>
          </a:prstGeom>
          <a:noFill/>
        </p:spPr>
        <p:txBody>
          <a:bodyPr wrap="square" rtlCol="0">
            <a:spAutoFit/>
          </a:bodyPr>
          <a:lstStyle/>
          <a:p>
            <a:r>
              <a:rPr lang="en-PH" sz="3600" dirty="0" smtClean="0"/>
              <a:t>Citizen</a:t>
            </a:r>
            <a:endParaRPr lang="en-PH" sz="3600" dirty="0"/>
          </a:p>
        </p:txBody>
      </p:sp>
    </p:spTree>
    <p:extLst>
      <p:ext uri="{BB962C8B-B14F-4D97-AF65-F5344CB8AC3E}">
        <p14:creationId xmlns:p14="http://schemas.microsoft.com/office/powerpoint/2010/main" val="1084394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Request Document</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25769"/>
            <a:ext cx="10018713" cy="4417454"/>
          </a:xfrm>
          <a:prstGeom prst="rect">
            <a:avLst/>
          </a:prstGeom>
        </p:spPr>
      </p:pic>
    </p:spTree>
    <p:extLst>
      <p:ext uri="{BB962C8B-B14F-4D97-AF65-F5344CB8AC3E}">
        <p14:creationId xmlns:p14="http://schemas.microsoft.com/office/powerpoint/2010/main" val="20372964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Update Bulletin</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51527"/>
            <a:ext cx="10018713" cy="4572000"/>
          </a:xfrm>
          <a:prstGeom prst="rect">
            <a:avLst/>
          </a:prstGeom>
        </p:spPr>
      </p:pic>
    </p:spTree>
    <p:extLst>
      <p:ext uri="{BB962C8B-B14F-4D97-AF65-F5344CB8AC3E}">
        <p14:creationId xmlns:p14="http://schemas.microsoft.com/office/powerpoint/2010/main" val="218489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Object Diagram</a:t>
            </a:r>
            <a:endParaRPr lang="en-PH"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84310" y="2031107"/>
            <a:ext cx="10018713" cy="4266662"/>
          </a:xfrm>
          <a:prstGeom prst="rect">
            <a:avLst/>
          </a:prstGeom>
        </p:spPr>
      </p:pic>
    </p:spTree>
    <p:extLst>
      <p:ext uri="{BB962C8B-B14F-4D97-AF65-F5344CB8AC3E}">
        <p14:creationId xmlns:p14="http://schemas.microsoft.com/office/powerpoint/2010/main" val="12512504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190" y="2501721"/>
            <a:ext cx="10018713" cy="1752599"/>
          </a:xfrm>
        </p:spPr>
        <p:txBody>
          <a:bodyPr/>
          <a:lstStyle/>
          <a:p>
            <a:r>
              <a:rPr lang="en-PH" b="1" dirty="0" smtClean="0"/>
              <a:t>State Machine Diagram</a:t>
            </a:r>
            <a:endParaRPr lang="en-PH" b="1" dirty="0"/>
          </a:p>
        </p:txBody>
      </p:sp>
    </p:spTree>
    <p:extLst>
      <p:ext uri="{BB962C8B-B14F-4D97-AF65-F5344CB8AC3E}">
        <p14:creationId xmlns:p14="http://schemas.microsoft.com/office/powerpoint/2010/main" val="1650443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Citizen Register</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700011"/>
            <a:ext cx="10018713" cy="4559121"/>
          </a:xfrm>
          <a:prstGeom prst="rect">
            <a:avLst/>
          </a:prstGeom>
        </p:spPr>
      </p:pic>
    </p:spTree>
    <p:extLst>
      <p:ext uri="{BB962C8B-B14F-4D97-AF65-F5344CB8AC3E}">
        <p14:creationId xmlns:p14="http://schemas.microsoft.com/office/powerpoint/2010/main" val="11536094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Request Document</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1777285"/>
            <a:ext cx="10018713" cy="4572000"/>
          </a:xfrm>
          <a:prstGeom prst="rect">
            <a:avLst/>
          </a:prstGeom>
        </p:spPr>
      </p:pic>
    </p:spTree>
    <p:extLst>
      <p:ext uri="{BB962C8B-B14F-4D97-AF65-F5344CB8AC3E}">
        <p14:creationId xmlns:p14="http://schemas.microsoft.com/office/powerpoint/2010/main" val="34741216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smtClean="0"/>
              <a:t>Timing Diagram</a:t>
            </a:r>
            <a:endParaRPr lang="en-PH"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0" y="2125014"/>
            <a:ext cx="10018713" cy="4043966"/>
          </a:xfrm>
          <a:prstGeom prst="rect">
            <a:avLst/>
          </a:prstGeom>
        </p:spPr>
      </p:pic>
    </p:spTree>
    <p:extLst>
      <p:ext uri="{BB962C8B-B14F-4D97-AF65-F5344CB8AC3E}">
        <p14:creationId xmlns:p14="http://schemas.microsoft.com/office/powerpoint/2010/main" val="1634475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65161" y="1584102"/>
            <a:ext cx="10084157" cy="4559121"/>
          </a:xfrm>
          <a:prstGeom prst="rect">
            <a:avLst/>
          </a:prstGeom>
        </p:spPr>
      </p:pic>
      <p:sp>
        <p:nvSpPr>
          <p:cNvPr id="5" name="TextBox 4"/>
          <p:cNvSpPr txBox="1"/>
          <p:nvPr/>
        </p:nvSpPr>
        <p:spPr>
          <a:xfrm>
            <a:off x="1365161" y="937771"/>
            <a:ext cx="2099256" cy="646331"/>
          </a:xfrm>
          <a:prstGeom prst="rect">
            <a:avLst/>
          </a:prstGeom>
          <a:noFill/>
        </p:spPr>
        <p:txBody>
          <a:bodyPr wrap="square" rtlCol="0">
            <a:spAutoFit/>
          </a:bodyPr>
          <a:lstStyle/>
          <a:p>
            <a:r>
              <a:rPr lang="en-PH" sz="3600" dirty="0" smtClean="0"/>
              <a:t>Official</a:t>
            </a:r>
            <a:endParaRPr lang="en-PH" sz="3600" dirty="0"/>
          </a:p>
        </p:txBody>
      </p:sp>
    </p:spTree>
    <p:extLst>
      <p:ext uri="{BB962C8B-B14F-4D97-AF65-F5344CB8AC3E}">
        <p14:creationId xmlns:p14="http://schemas.microsoft.com/office/powerpoint/2010/main" val="437679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PH" b="1" dirty="0"/>
              <a:t>Entity Relationship Diagram</a:t>
            </a:r>
            <a:r>
              <a:rPr lang="en-PH" dirty="0"/>
              <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1972" y="1043189"/>
            <a:ext cx="11590985" cy="5692462"/>
          </a:xfrm>
          <a:prstGeom prst="rect">
            <a:avLst/>
          </a:prstGeom>
        </p:spPr>
      </p:pic>
    </p:spTree>
    <p:extLst>
      <p:ext uri="{BB962C8B-B14F-4D97-AF65-F5344CB8AC3E}">
        <p14:creationId xmlns:p14="http://schemas.microsoft.com/office/powerpoint/2010/main" val="2682773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370" y="2553237"/>
            <a:ext cx="10018713" cy="1752599"/>
          </a:xfrm>
        </p:spPr>
        <p:txBody>
          <a:bodyPr>
            <a:normAutofit/>
          </a:bodyPr>
          <a:lstStyle/>
          <a:p>
            <a:r>
              <a:rPr lang="en-PH" sz="6000" dirty="0"/>
              <a:t>Diagrams</a:t>
            </a:r>
          </a:p>
        </p:txBody>
      </p:sp>
    </p:spTree>
    <p:extLst>
      <p:ext uri="{BB962C8B-B14F-4D97-AF65-F5344CB8AC3E}">
        <p14:creationId xmlns:p14="http://schemas.microsoft.com/office/powerpoint/2010/main" val="633861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9093"/>
            <a:ext cx="10018713" cy="1752599"/>
          </a:xfrm>
        </p:spPr>
        <p:txBody>
          <a:bodyPr/>
          <a:lstStyle/>
          <a:p>
            <a:r>
              <a:rPr lang="en-PH" b="1" dirty="0"/>
              <a:t>Class Diagram</a:t>
            </a:r>
            <a:br>
              <a:rPr lang="en-PH" b="1" dirty="0"/>
            </a:br>
            <a:endParaRPr lang="en-PH" b="1" dirty="0"/>
          </a:p>
        </p:txBody>
      </p:sp>
      <p:pic>
        <p:nvPicPr>
          <p:cNvPr id="4"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4311" y="1390918"/>
            <a:ext cx="10124986" cy="5215943"/>
          </a:xfrm>
          <a:prstGeom prst="rect">
            <a:avLst/>
          </a:prstGeom>
        </p:spPr>
      </p:pic>
    </p:spTree>
    <p:extLst>
      <p:ext uri="{BB962C8B-B14F-4D97-AF65-F5344CB8AC3E}">
        <p14:creationId xmlns:p14="http://schemas.microsoft.com/office/powerpoint/2010/main" val="573646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779" y="76201"/>
            <a:ext cx="10018713" cy="1752599"/>
          </a:xfrm>
        </p:spPr>
        <p:txBody>
          <a:bodyPr/>
          <a:lstStyle/>
          <a:p>
            <a:r>
              <a:rPr lang="en-PH" b="1" dirty="0"/>
              <a:t>Use Case Diagram</a:t>
            </a:r>
            <a:r>
              <a:rPr lang="en-PH" dirty="0"/>
              <a:t/>
            </a:r>
            <a:br>
              <a:rPr lang="en-PH" dirty="0"/>
            </a:br>
            <a:endParaRPr lang="en-PH"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49248" y="1068946"/>
            <a:ext cx="10253773" cy="5486400"/>
          </a:xfrm>
          <a:prstGeom prst="rect">
            <a:avLst/>
          </a:prstGeom>
        </p:spPr>
      </p:pic>
    </p:spTree>
    <p:extLst>
      <p:ext uri="{BB962C8B-B14F-4D97-AF65-F5344CB8AC3E}">
        <p14:creationId xmlns:p14="http://schemas.microsoft.com/office/powerpoint/2010/main" val="2515642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634</TotalTime>
  <Words>194</Words>
  <Application>Microsoft Office PowerPoint</Application>
  <PresentationFormat>Widescreen</PresentationFormat>
  <Paragraphs>52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Corbel</vt:lpstr>
      <vt:lpstr>Goudy Old Style</vt:lpstr>
      <vt:lpstr>Times New Roman</vt:lpstr>
      <vt:lpstr>Parallax</vt:lpstr>
      <vt:lpstr>Barangay System</vt:lpstr>
      <vt:lpstr>Target Audience  </vt:lpstr>
      <vt:lpstr>General Objectives </vt:lpstr>
      <vt:lpstr>Event Table </vt:lpstr>
      <vt:lpstr>PowerPoint Presentation</vt:lpstr>
      <vt:lpstr>Entity Relationship Diagram </vt:lpstr>
      <vt:lpstr>Diagrams</vt:lpstr>
      <vt:lpstr>Class Diagram </vt:lpstr>
      <vt:lpstr>Use Case Diagram </vt:lpstr>
      <vt:lpstr>Activity Diagram</vt:lpstr>
      <vt:lpstr>PowerPoint Presentation</vt:lpstr>
      <vt:lpstr>PowerPoint Presentation</vt:lpstr>
      <vt:lpstr>PowerPoint Presentation</vt:lpstr>
      <vt:lpstr>PowerPoint Presentation</vt:lpstr>
      <vt:lpstr>PowerPoint Presentation</vt:lpstr>
      <vt:lpstr>PowerPoint Presentation</vt:lpstr>
      <vt:lpstr>Sequence Diagram</vt:lpstr>
      <vt:lpstr>Select Service </vt:lpstr>
      <vt:lpstr>File Service Request </vt:lpstr>
      <vt:lpstr>Citizen Registers </vt:lpstr>
      <vt:lpstr>Check file service request </vt:lpstr>
      <vt:lpstr>Verify Proof of Identity / Address (POI / POA) </vt:lpstr>
      <vt:lpstr>Update Bulletin </vt:lpstr>
      <vt:lpstr>Collaboration Diagram</vt:lpstr>
      <vt:lpstr>Select Service </vt:lpstr>
      <vt:lpstr>File Service Request </vt:lpstr>
      <vt:lpstr>Citizen Registers </vt:lpstr>
      <vt:lpstr>Check file service request</vt:lpstr>
      <vt:lpstr>Verify Proof of Identity / Address (POI / POA) </vt:lpstr>
      <vt:lpstr>Update Bulletin </vt:lpstr>
      <vt:lpstr>Component Diagram </vt:lpstr>
      <vt:lpstr>Composite Diagram </vt:lpstr>
      <vt:lpstr>Deployment Diagram</vt:lpstr>
      <vt:lpstr>PowerPoint Presentation</vt:lpstr>
      <vt:lpstr>Citizen Registers</vt:lpstr>
      <vt:lpstr>Request Document</vt:lpstr>
      <vt:lpstr>Update Bulletin</vt:lpstr>
      <vt:lpstr>Package Diagram</vt:lpstr>
      <vt:lpstr>Citizen Registers </vt:lpstr>
      <vt:lpstr>Request Document </vt:lpstr>
      <vt:lpstr>Update Bulletin </vt:lpstr>
      <vt:lpstr>Object Diagram</vt:lpstr>
      <vt:lpstr>State Machine Diagram</vt:lpstr>
      <vt:lpstr>Citizen Register </vt:lpstr>
      <vt:lpstr>Request Document </vt:lpstr>
      <vt:lpstr>Timing Diagram</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Barangay System</dc:title>
  <dc:creator>David Warren Arcellana</dc:creator>
  <cp:lastModifiedBy>David Warren Arcellana</cp:lastModifiedBy>
  <cp:revision>9</cp:revision>
  <dcterms:created xsi:type="dcterms:W3CDTF">2015-12-17T23:32:49Z</dcterms:created>
  <dcterms:modified xsi:type="dcterms:W3CDTF">2015-12-18T10:07:29Z</dcterms:modified>
</cp:coreProperties>
</file>