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9" r:id="rId4"/>
    <p:sldId id="282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8" r:id="rId15"/>
    <p:sldId id="272" r:id="rId16"/>
    <p:sldId id="273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31/10/2018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273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31/10/2018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693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31/10/2018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034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31/10/2018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6626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31/10/2018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4380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31/10/2018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18870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31/10/2018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4647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31/10/2018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4976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37EA96B-39E1-482F-84DF-13B0DA1B5D45}" type="datetimeFigureOut">
              <a:rPr lang="en-PH" smtClean="0"/>
              <a:t>31/10/2018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961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31/10/2018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4689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31/10/2018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147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31/10/2018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133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31/10/2018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268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31/10/2018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791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31/10/2018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51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31/10/2018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942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31/10/2018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434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EA96B-39E1-482F-84DF-13B0DA1B5D45}" type="datetimeFigureOut">
              <a:rPr lang="en-PH" smtClean="0"/>
              <a:t>31/10/2018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6980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865C-30E0-4CFD-9214-4D6CBD10CF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sz="7400" dirty="0"/>
              <a:t>Blood </a:t>
            </a:r>
            <a:r>
              <a:rPr lang="en-PH" sz="7400" dirty="0" err="1"/>
              <a:t>Findr</a:t>
            </a:r>
            <a:endParaRPr lang="en-PH" sz="7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ECD95-354C-4CA0-9BF0-DC7029135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PH" sz="2200" dirty="0"/>
              <a:t>Lord </a:t>
            </a:r>
            <a:r>
              <a:rPr lang="en-PH" sz="2200" dirty="0" err="1"/>
              <a:t>Caguiat</a:t>
            </a:r>
            <a:endParaRPr lang="en-PH" sz="2200" dirty="0"/>
          </a:p>
          <a:p>
            <a:r>
              <a:rPr lang="en-PH" sz="2200" dirty="0"/>
              <a:t>Enrico Gloria</a:t>
            </a:r>
          </a:p>
          <a:p>
            <a:r>
              <a:rPr lang="en-PH" sz="2200" dirty="0"/>
              <a:t>Vince </a:t>
            </a:r>
            <a:r>
              <a:rPr lang="en-PH" sz="2200" dirty="0" err="1"/>
              <a:t>Nato</a:t>
            </a:r>
            <a:endParaRPr lang="en-PH" sz="2200" dirty="0"/>
          </a:p>
          <a:p>
            <a:r>
              <a:rPr lang="en-PH" sz="2200" dirty="0"/>
              <a:t>Sean </a:t>
            </a:r>
            <a:r>
              <a:rPr lang="en-PH" sz="2200" dirty="0" err="1"/>
              <a:t>Magalong</a:t>
            </a:r>
            <a:endParaRPr lang="en-PH" sz="2200" dirty="0"/>
          </a:p>
        </p:txBody>
      </p:sp>
    </p:spTree>
    <p:extLst>
      <p:ext uri="{BB962C8B-B14F-4D97-AF65-F5344CB8AC3E}">
        <p14:creationId xmlns:p14="http://schemas.microsoft.com/office/powerpoint/2010/main" val="346580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CDB6-363E-44A6-99F1-3A2EA99B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Full Description (cont.):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BBDB77-46C4-436E-A39C-D11DD1176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756" y="1653715"/>
            <a:ext cx="8975244" cy="5059293"/>
          </a:xfrm>
        </p:spPr>
      </p:pic>
    </p:spTree>
    <p:extLst>
      <p:ext uri="{BB962C8B-B14F-4D97-AF65-F5344CB8AC3E}">
        <p14:creationId xmlns:p14="http://schemas.microsoft.com/office/powerpoint/2010/main" val="3651701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CDB6-363E-44A6-99F1-3A2EA99B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Full Description (cont.):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285F73-2ABA-4A86-8255-DC7FC99D2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31" y="1630566"/>
            <a:ext cx="8963602" cy="5058100"/>
          </a:xfrm>
        </p:spPr>
      </p:pic>
    </p:spTree>
    <p:extLst>
      <p:ext uri="{BB962C8B-B14F-4D97-AF65-F5344CB8AC3E}">
        <p14:creationId xmlns:p14="http://schemas.microsoft.com/office/powerpoint/2010/main" val="697657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CDB6-363E-44A6-99F1-3A2EA99B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54" y="456894"/>
            <a:ext cx="9613861" cy="1080938"/>
          </a:xfrm>
        </p:spPr>
        <p:txBody>
          <a:bodyPr/>
          <a:lstStyle/>
          <a:p>
            <a:r>
              <a:rPr lang="en-PH" dirty="0"/>
              <a:t>Use Case Full Description (cont.):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84E314-15EE-4850-A9FA-55D9A3E92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1348802"/>
            <a:ext cx="8620760" cy="5390263"/>
          </a:xfrm>
        </p:spPr>
      </p:pic>
    </p:spTree>
    <p:extLst>
      <p:ext uri="{BB962C8B-B14F-4D97-AF65-F5344CB8AC3E}">
        <p14:creationId xmlns:p14="http://schemas.microsoft.com/office/powerpoint/2010/main" val="3268041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2502-3BB5-4EEB-A90C-DE207F52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52" y="230588"/>
            <a:ext cx="2382520" cy="2361123"/>
          </a:xfrm>
        </p:spPr>
        <p:txBody>
          <a:bodyPr>
            <a:normAutofit/>
          </a:bodyPr>
          <a:lstStyle/>
          <a:p>
            <a:r>
              <a:rPr lang="en-PH" dirty="0"/>
              <a:t>Activity </a:t>
            </a:r>
            <a:br>
              <a:rPr lang="en-PH" dirty="0"/>
            </a:br>
            <a:r>
              <a:rPr lang="en-PH" dirty="0"/>
              <a:t>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67F745-464B-4BFF-867B-AEFDE3F14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360" y="365125"/>
            <a:ext cx="8707119" cy="5918814"/>
          </a:xfrm>
        </p:spPr>
      </p:pic>
    </p:spTree>
    <p:extLst>
      <p:ext uri="{BB962C8B-B14F-4D97-AF65-F5344CB8AC3E}">
        <p14:creationId xmlns:p14="http://schemas.microsoft.com/office/powerpoint/2010/main" val="1364230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102B7-24FD-49C4-996D-8C9AD8DF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21" y="772278"/>
            <a:ext cx="3063003" cy="1075572"/>
          </a:xfrm>
        </p:spPr>
        <p:txBody>
          <a:bodyPr>
            <a:normAutofit fontScale="90000"/>
          </a:bodyPr>
          <a:lstStyle/>
          <a:p>
            <a:r>
              <a:rPr lang="en-PH" dirty="0"/>
              <a:t>Class 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52ACE2-6B40-4A76-ABB0-C5A91A554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24" y="192035"/>
            <a:ext cx="7600951" cy="6473930"/>
          </a:xfrm>
        </p:spPr>
      </p:pic>
    </p:spTree>
    <p:extLst>
      <p:ext uri="{BB962C8B-B14F-4D97-AF65-F5344CB8AC3E}">
        <p14:creationId xmlns:p14="http://schemas.microsoft.com/office/powerpoint/2010/main" val="4176302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DF1D2-D26B-4DEC-BA15-EC87BA49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327" y="682116"/>
            <a:ext cx="2961640" cy="1372235"/>
          </a:xfrm>
        </p:spPr>
        <p:txBody>
          <a:bodyPr/>
          <a:lstStyle/>
          <a:p>
            <a:r>
              <a:rPr lang="en-PH" dirty="0"/>
              <a:t>Sequence 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81FB1A-ABBC-4C21-85BF-8DD8C2BBB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80" y="476409"/>
            <a:ext cx="8400415" cy="5600277"/>
          </a:xfrm>
        </p:spPr>
      </p:pic>
    </p:spTree>
    <p:extLst>
      <p:ext uri="{BB962C8B-B14F-4D97-AF65-F5344CB8AC3E}">
        <p14:creationId xmlns:p14="http://schemas.microsoft.com/office/powerpoint/2010/main" val="2018646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DBDE-F3E4-4E13-8AB8-60C663E6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69" y="610104"/>
            <a:ext cx="9613861" cy="1080938"/>
          </a:xfrm>
        </p:spPr>
        <p:txBody>
          <a:bodyPr/>
          <a:lstStyle/>
          <a:p>
            <a:r>
              <a:rPr lang="en-PH" dirty="0"/>
              <a:t>State Machine Diagram (Client):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BAEC25-43DD-44B3-8CE6-07455B54F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11" y="1554175"/>
            <a:ext cx="9892819" cy="4542513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23F45F-57F0-43FD-A870-9DDD118B5DB2}"/>
              </a:ext>
            </a:extLst>
          </p:cNvPr>
          <p:cNvCxnSpPr>
            <a:cxnSpLocks/>
          </p:cNvCxnSpPr>
          <p:nvPr/>
        </p:nvCxnSpPr>
        <p:spPr>
          <a:xfrm flipH="1">
            <a:off x="859111" y="6029274"/>
            <a:ext cx="98928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642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DBDE-F3E4-4E13-8AB8-60C663E6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State Machine Diagram (Admin):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E08014B-7E1A-4B44-882C-F7215926F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1" y="1980249"/>
            <a:ext cx="9804398" cy="3439799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23F45F-57F0-43FD-A870-9DDD118B5DB2}"/>
              </a:ext>
            </a:extLst>
          </p:cNvPr>
          <p:cNvCxnSpPr>
            <a:cxnSpLocks/>
          </p:cNvCxnSpPr>
          <p:nvPr/>
        </p:nvCxnSpPr>
        <p:spPr>
          <a:xfrm flipH="1">
            <a:off x="1026160" y="5362780"/>
            <a:ext cx="9804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78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3ACA-4B1C-4B2F-937E-9F5A2C2B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325"/>
            <a:ext cx="10515600" cy="1200021"/>
          </a:xfrm>
        </p:spPr>
        <p:txBody>
          <a:bodyPr/>
          <a:lstStyle/>
          <a:p>
            <a:r>
              <a:rPr lang="en-PH" dirty="0"/>
              <a:t>Event Table: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F578349-CEE5-46A0-A384-75B2A785F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240894"/>
            <a:ext cx="10124440" cy="5327781"/>
          </a:xfrm>
        </p:spPr>
      </p:pic>
    </p:spTree>
    <p:extLst>
      <p:ext uri="{BB962C8B-B14F-4D97-AF65-F5344CB8AC3E}">
        <p14:creationId xmlns:p14="http://schemas.microsoft.com/office/powerpoint/2010/main" val="313430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7B74-8CFB-42BD-8A5A-7BD20566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5463"/>
            <a:ext cx="10515600" cy="1325563"/>
          </a:xfrm>
        </p:spPr>
        <p:txBody>
          <a:bodyPr/>
          <a:lstStyle/>
          <a:p>
            <a:r>
              <a:rPr lang="en-PH" dirty="0"/>
              <a:t>Event Table (cont.):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752A8D-88ED-457B-8C8A-2217573D6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0357"/>
            <a:ext cx="9321800" cy="49021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F12613-038D-4929-ADEF-DDDD7ACF3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3643"/>
            <a:ext cx="9321800" cy="32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1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04E9-0319-4627-B057-86F3E6768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96" y="414745"/>
            <a:ext cx="2338645" cy="1503162"/>
          </a:xfrm>
        </p:spPr>
        <p:txBody>
          <a:bodyPr/>
          <a:lstStyle/>
          <a:p>
            <a:r>
              <a:rPr lang="en-PH" dirty="0"/>
              <a:t>Object </a:t>
            </a:r>
            <a:br>
              <a:rPr lang="en-PH" dirty="0"/>
            </a:br>
            <a:r>
              <a:rPr lang="en-PH" dirty="0"/>
              <a:t>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713B89-9A53-409D-B9CB-A17DB74F8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41" y="414745"/>
            <a:ext cx="8718204" cy="6028510"/>
          </a:xfrm>
        </p:spPr>
      </p:pic>
    </p:spTree>
    <p:extLst>
      <p:ext uri="{BB962C8B-B14F-4D97-AF65-F5344CB8AC3E}">
        <p14:creationId xmlns:p14="http://schemas.microsoft.com/office/powerpoint/2010/main" val="96291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B36E-694B-4D6B-B64D-EB467BD8B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54680" cy="2306955"/>
          </a:xfrm>
        </p:spPr>
        <p:txBody>
          <a:bodyPr/>
          <a:lstStyle/>
          <a:p>
            <a:r>
              <a:rPr lang="en-PH" dirty="0"/>
              <a:t>Use Case </a:t>
            </a:r>
            <a:br>
              <a:rPr lang="en-PH" dirty="0"/>
            </a:br>
            <a:r>
              <a:rPr lang="en-PH" dirty="0"/>
              <a:t>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A22C0E-CFC7-4B41-9C1C-B6F12806F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451" y="178259"/>
            <a:ext cx="5663166" cy="6501481"/>
          </a:xfrm>
        </p:spPr>
      </p:pic>
    </p:spTree>
    <p:extLst>
      <p:ext uri="{BB962C8B-B14F-4D97-AF65-F5344CB8AC3E}">
        <p14:creationId xmlns:p14="http://schemas.microsoft.com/office/powerpoint/2010/main" val="107840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CDB6-363E-44A6-99F1-3A2EA99B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Full Description: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FB703F-A8D7-4486-96A7-749CDB865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45" y="1553944"/>
            <a:ext cx="9329553" cy="4753723"/>
          </a:xfrm>
        </p:spPr>
      </p:pic>
    </p:spTree>
    <p:extLst>
      <p:ext uri="{BB962C8B-B14F-4D97-AF65-F5344CB8AC3E}">
        <p14:creationId xmlns:p14="http://schemas.microsoft.com/office/powerpoint/2010/main" val="2163601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CDB6-363E-44A6-99F1-3A2EA99B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Full Description (cont.):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456B32-5C65-4C83-AD5C-7548A23D1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39" y="1690687"/>
            <a:ext cx="8036927" cy="4977271"/>
          </a:xfrm>
        </p:spPr>
      </p:pic>
    </p:spTree>
    <p:extLst>
      <p:ext uri="{BB962C8B-B14F-4D97-AF65-F5344CB8AC3E}">
        <p14:creationId xmlns:p14="http://schemas.microsoft.com/office/powerpoint/2010/main" val="143671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CDB6-363E-44A6-99F1-3A2EA99B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272"/>
            <a:ext cx="10515600" cy="1325563"/>
          </a:xfrm>
        </p:spPr>
        <p:txBody>
          <a:bodyPr/>
          <a:lstStyle/>
          <a:p>
            <a:r>
              <a:rPr lang="en-PH" dirty="0"/>
              <a:t>Use Case Full Description (cont.):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A8AB79-CED2-42A2-9ED9-7DC7BEDA1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686" y="1088980"/>
            <a:ext cx="8036714" cy="5678484"/>
          </a:xfrm>
        </p:spPr>
      </p:pic>
    </p:spTree>
    <p:extLst>
      <p:ext uri="{BB962C8B-B14F-4D97-AF65-F5344CB8AC3E}">
        <p14:creationId xmlns:p14="http://schemas.microsoft.com/office/powerpoint/2010/main" val="3246593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CDB6-363E-44A6-99F1-3A2EA99B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Full Description (cont.):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91E9E9-244A-4D3D-9D2C-2B748053D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56" y="1718733"/>
            <a:ext cx="9537420" cy="4849707"/>
          </a:xfrm>
        </p:spPr>
      </p:pic>
    </p:spTree>
    <p:extLst>
      <p:ext uri="{BB962C8B-B14F-4D97-AF65-F5344CB8AC3E}">
        <p14:creationId xmlns:p14="http://schemas.microsoft.com/office/powerpoint/2010/main" val="331164237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</TotalTime>
  <Words>87</Words>
  <Application>Microsoft Office PowerPoint</Application>
  <PresentationFormat>Widescreen</PresentationFormat>
  <Paragraphs>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Trebuchet MS</vt:lpstr>
      <vt:lpstr>Berlin</vt:lpstr>
      <vt:lpstr>Blood Findr</vt:lpstr>
      <vt:lpstr>Event Table:</vt:lpstr>
      <vt:lpstr>Event Table (cont.):</vt:lpstr>
      <vt:lpstr>Object  Diagram:</vt:lpstr>
      <vt:lpstr>Use Case  Diagram:</vt:lpstr>
      <vt:lpstr>Use Case Full Description:</vt:lpstr>
      <vt:lpstr>Use Case Full Description (cont.):</vt:lpstr>
      <vt:lpstr>Use Case Full Description (cont.):</vt:lpstr>
      <vt:lpstr>Use Case Full Description (cont.):</vt:lpstr>
      <vt:lpstr>Use Case Full Description (cont.):</vt:lpstr>
      <vt:lpstr>Use Case Full Description (cont.):</vt:lpstr>
      <vt:lpstr>Use Case Full Description (cont.):</vt:lpstr>
      <vt:lpstr>Activity  Diagram:</vt:lpstr>
      <vt:lpstr>Class Diagram:</vt:lpstr>
      <vt:lpstr>Sequence Diagram:</vt:lpstr>
      <vt:lpstr>State Machine Diagram (Client):</vt:lpstr>
      <vt:lpstr>State Machine Diagram (Admin):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Findr</dc:title>
  <dc:creator>Enrico Jose Gloria</dc:creator>
  <cp:lastModifiedBy>student</cp:lastModifiedBy>
  <cp:revision>9</cp:revision>
  <dcterms:created xsi:type="dcterms:W3CDTF">2018-10-23T17:02:27Z</dcterms:created>
  <dcterms:modified xsi:type="dcterms:W3CDTF">2018-10-31T00:46:49Z</dcterms:modified>
</cp:coreProperties>
</file>