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3" r:id="rId21"/>
    <p:sldId id="274" r:id="rId22"/>
    <p:sldId id="275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0063-28AD-42ED-9FF2-E363278734AC}" type="datetimeFigureOut">
              <a:rPr lang="en-PH" smtClean="0"/>
              <a:t>11/7/2015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5228-4204-44E0-B3A1-BD3BCD65AF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447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0063-28AD-42ED-9FF2-E363278734AC}" type="datetimeFigureOut">
              <a:rPr lang="en-PH" smtClean="0"/>
              <a:t>11/7/2015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5228-4204-44E0-B3A1-BD3BCD65AF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342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0063-28AD-42ED-9FF2-E363278734AC}" type="datetimeFigureOut">
              <a:rPr lang="en-PH" smtClean="0"/>
              <a:t>11/7/2015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5228-4204-44E0-B3A1-BD3BCD65AF2E}" type="slidenum">
              <a:rPr lang="en-PH" smtClean="0"/>
              <a:t>‹#›</a:t>
            </a:fld>
            <a:endParaRPr lang="en-P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749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0063-28AD-42ED-9FF2-E363278734AC}" type="datetimeFigureOut">
              <a:rPr lang="en-PH" smtClean="0"/>
              <a:t>11/7/2015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5228-4204-44E0-B3A1-BD3BCD65AF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5143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0063-28AD-42ED-9FF2-E363278734AC}" type="datetimeFigureOut">
              <a:rPr lang="en-PH" smtClean="0"/>
              <a:t>11/7/2015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5228-4204-44E0-B3A1-BD3BCD65AF2E}" type="slidenum">
              <a:rPr lang="en-PH" smtClean="0"/>
              <a:t>‹#›</a:t>
            </a:fld>
            <a:endParaRPr lang="en-P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852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0063-28AD-42ED-9FF2-E363278734AC}" type="datetimeFigureOut">
              <a:rPr lang="en-PH" smtClean="0"/>
              <a:t>11/7/2015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5228-4204-44E0-B3A1-BD3BCD65AF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3065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0063-28AD-42ED-9FF2-E363278734AC}" type="datetimeFigureOut">
              <a:rPr lang="en-PH" smtClean="0"/>
              <a:t>11/7/2015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5228-4204-44E0-B3A1-BD3BCD65AF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3147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0063-28AD-42ED-9FF2-E363278734AC}" type="datetimeFigureOut">
              <a:rPr lang="en-PH" smtClean="0"/>
              <a:t>11/7/2015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5228-4204-44E0-B3A1-BD3BCD65AF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40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0063-28AD-42ED-9FF2-E363278734AC}" type="datetimeFigureOut">
              <a:rPr lang="en-PH" smtClean="0"/>
              <a:t>11/7/2015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5228-4204-44E0-B3A1-BD3BCD65AF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238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0063-28AD-42ED-9FF2-E363278734AC}" type="datetimeFigureOut">
              <a:rPr lang="en-PH" smtClean="0"/>
              <a:t>11/7/2015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5228-4204-44E0-B3A1-BD3BCD65AF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789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0063-28AD-42ED-9FF2-E363278734AC}" type="datetimeFigureOut">
              <a:rPr lang="en-PH" smtClean="0"/>
              <a:t>11/7/2015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5228-4204-44E0-B3A1-BD3BCD65AF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211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0063-28AD-42ED-9FF2-E363278734AC}" type="datetimeFigureOut">
              <a:rPr lang="en-PH" smtClean="0"/>
              <a:t>11/7/2015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5228-4204-44E0-B3A1-BD3BCD65AF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355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0063-28AD-42ED-9FF2-E363278734AC}" type="datetimeFigureOut">
              <a:rPr lang="en-PH" smtClean="0"/>
              <a:t>11/7/2015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5228-4204-44E0-B3A1-BD3BCD65AF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539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0063-28AD-42ED-9FF2-E363278734AC}" type="datetimeFigureOut">
              <a:rPr lang="en-PH" smtClean="0"/>
              <a:t>11/7/2015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5228-4204-44E0-B3A1-BD3BCD65AF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84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0063-28AD-42ED-9FF2-E363278734AC}" type="datetimeFigureOut">
              <a:rPr lang="en-PH" smtClean="0"/>
              <a:t>11/7/2015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5228-4204-44E0-B3A1-BD3BCD65AF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384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0063-28AD-42ED-9FF2-E363278734AC}" type="datetimeFigureOut">
              <a:rPr lang="en-PH" smtClean="0"/>
              <a:t>11/7/2015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5228-4204-44E0-B3A1-BD3BCD65AF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411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00063-28AD-42ED-9FF2-E363278734AC}" type="datetimeFigureOut">
              <a:rPr lang="en-PH" smtClean="0"/>
              <a:t>11/7/2015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5C5228-4204-44E0-B3A1-BD3BCD65AF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026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0549" y="3515300"/>
            <a:ext cx="7766936" cy="1646302"/>
          </a:xfrm>
        </p:spPr>
        <p:txBody>
          <a:bodyPr/>
          <a:lstStyle/>
          <a:p>
            <a:r>
              <a:rPr lang="en-US" sz="8000" dirty="0" err="1" smtClean="0"/>
              <a:t>CommuniTECH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665" y="315966"/>
            <a:ext cx="28829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0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51" y="0"/>
            <a:ext cx="8266233" cy="6709893"/>
          </a:xfrm>
        </p:spPr>
      </p:pic>
    </p:spTree>
    <p:extLst>
      <p:ext uri="{BB962C8B-B14F-4D97-AF65-F5344CB8AC3E}">
        <p14:creationId xmlns:p14="http://schemas.microsoft.com/office/powerpoint/2010/main" val="147519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35" y="175277"/>
            <a:ext cx="7776914" cy="6181990"/>
          </a:xfrm>
        </p:spPr>
      </p:pic>
    </p:spTree>
    <p:extLst>
      <p:ext uri="{BB962C8B-B14F-4D97-AF65-F5344CB8AC3E}">
        <p14:creationId xmlns:p14="http://schemas.microsoft.com/office/powerpoint/2010/main" val="122971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32586" y="0"/>
            <a:ext cx="6814137" cy="1320800"/>
          </a:xfrm>
        </p:spPr>
        <p:txBody>
          <a:bodyPr/>
          <a:lstStyle/>
          <a:p>
            <a:r>
              <a:rPr lang="en-PH" dirty="0" smtClean="0"/>
              <a:t>				Sequence Diagram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4" y="1468192"/>
            <a:ext cx="9298545" cy="5389807"/>
          </a:xfrm>
        </p:spPr>
      </p:pic>
      <p:sp>
        <p:nvSpPr>
          <p:cNvPr id="3" name="Rectangle 2"/>
          <p:cNvSpPr/>
          <p:nvPr/>
        </p:nvSpPr>
        <p:spPr>
          <a:xfrm>
            <a:off x="3956109" y="821861"/>
            <a:ext cx="2867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	User</a:t>
            </a:r>
            <a:endParaRPr lang="en-US" dirty="0"/>
          </a:p>
          <a:p>
            <a:r>
              <a:rPr lang="en-US" b="1" dirty="0"/>
              <a:t> </a:t>
            </a:r>
            <a:r>
              <a:rPr lang="en-US" b="1" dirty="0" smtClean="0"/>
              <a:t>     (</a:t>
            </a:r>
            <a:r>
              <a:rPr lang="en-US" b="1" dirty="0"/>
              <a:t>Registration)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26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2" y="991673"/>
            <a:ext cx="9247031" cy="5962919"/>
          </a:xfrm>
        </p:spPr>
      </p:pic>
      <p:sp>
        <p:nvSpPr>
          <p:cNvPr id="3" name="Rectangle 2"/>
          <p:cNvSpPr/>
          <p:nvPr/>
        </p:nvSpPr>
        <p:spPr>
          <a:xfrm>
            <a:off x="2236631" y="4688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(Send Complaint/Concerns)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1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9" y="1133340"/>
            <a:ext cx="9234153" cy="6001555"/>
          </a:xfrm>
        </p:spPr>
      </p:pic>
      <p:sp>
        <p:nvSpPr>
          <p:cNvPr id="3" name="Rectangle 2"/>
          <p:cNvSpPr/>
          <p:nvPr/>
        </p:nvSpPr>
        <p:spPr>
          <a:xfrm>
            <a:off x="3819930" y="609600"/>
            <a:ext cx="2852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(Views Announcements)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7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171976"/>
            <a:ext cx="9071972" cy="5847009"/>
          </a:xfrm>
        </p:spPr>
      </p:pic>
      <p:sp>
        <p:nvSpPr>
          <p:cNvPr id="3" name="Rectangle 2"/>
          <p:cNvSpPr/>
          <p:nvPr/>
        </p:nvSpPr>
        <p:spPr>
          <a:xfrm>
            <a:off x="3482977" y="609600"/>
            <a:ext cx="3886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(Views trash collection route info)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33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225640"/>
            <a:ext cx="9059094" cy="5522890"/>
          </a:xfrm>
        </p:spPr>
      </p:pic>
      <p:sp>
        <p:nvSpPr>
          <p:cNvPr id="3" name="Rectangle 2"/>
          <p:cNvSpPr/>
          <p:nvPr/>
        </p:nvSpPr>
        <p:spPr>
          <a:xfrm>
            <a:off x="4256089" y="73295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(Send Feedback)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18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64407" y="0"/>
            <a:ext cx="7212169" cy="1320800"/>
          </a:xfrm>
        </p:spPr>
        <p:txBody>
          <a:bodyPr/>
          <a:lstStyle/>
          <a:p>
            <a:r>
              <a:rPr lang="en-PH" dirty="0" smtClean="0"/>
              <a:t>				</a:t>
            </a:r>
            <a:r>
              <a:rPr lang="en-PH" dirty="0" smtClean="0"/>
              <a:t>Collaboration Diagram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8" y="528034"/>
            <a:ext cx="8912180" cy="6903075"/>
          </a:xfrm>
        </p:spPr>
      </p:pic>
    </p:spTree>
    <p:extLst>
      <p:ext uri="{BB962C8B-B14F-4D97-AF65-F5344CB8AC3E}">
        <p14:creationId xmlns:p14="http://schemas.microsoft.com/office/powerpoint/2010/main" val="1143950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7" y="595290"/>
            <a:ext cx="9131121" cy="6117465"/>
          </a:xfrm>
        </p:spPr>
      </p:pic>
    </p:spTree>
    <p:extLst>
      <p:ext uri="{BB962C8B-B14F-4D97-AF65-F5344CB8AC3E}">
        <p14:creationId xmlns:p14="http://schemas.microsoft.com/office/powerpoint/2010/main" val="2797241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5" y="515155"/>
            <a:ext cx="8758847" cy="4738676"/>
          </a:xfrm>
        </p:spPr>
      </p:pic>
    </p:spTree>
    <p:extLst>
      <p:ext uri="{BB962C8B-B14F-4D97-AF65-F5344CB8AC3E}">
        <p14:creationId xmlns:p14="http://schemas.microsoft.com/office/powerpoint/2010/main" val="36019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4" y="419935"/>
            <a:ext cx="10766738" cy="597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58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34" y="609600"/>
            <a:ext cx="8794868" cy="45474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134" y="609600"/>
            <a:ext cx="8428029" cy="47277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4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977900"/>
            <a:ext cx="8003027" cy="4688804"/>
          </a:xfrm>
        </p:spPr>
      </p:pic>
    </p:spTree>
    <p:extLst>
      <p:ext uri="{BB962C8B-B14F-4D97-AF65-F5344CB8AC3E}">
        <p14:creationId xmlns:p14="http://schemas.microsoft.com/office/powerpoint/2010/main" val="3712318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0"/>
            <a:ext cx="8080300" cy="6529589"/>
          </a:xfrm>
        </p:spPr>
      </p:pic>
    </p:spTree>
    <p:extLst>
      <p:ext uri="{BB962C8B-B14F-4D97-AF65-F5344CB8AC3E}">
        <p14:creationId xmlns:p14="http://schemas.microsoft.com/office/powerpoint/2010/main" val="1785709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6" y="0"/>
            <a:ext cx="7650051" cy="7070501"/>
          </a:xfrm>
        </p:spPr>
      </p:pic>
    </p:spTree>
    <p:extLst>
      <p:ext uri="{BB962C8B-B14F-4D97-AF65-F5344CB8AC3E}">
        <p14:creationId xmlns:p14="http://schemas.microsoft.com/office/powerpoint/2010/main" val="1449407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4" y="0"/>
            <a:ext cx="7817476" cy="6858000"/>
          </a:xfrm>
        </p:spPr>
      </p:pic>
    </p:spTree>
    <p:extLst>
      <p:ext uri="{BB962C8B-B14F-4D97-AF65-F5344CB8AC3E}">
        <p14:creationId xmlns:p14="http://schemas.microsoft.com/office/powerpoint/2010/main" val="2340854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55" y="0"/>
            <a:ext cx="7109138" cy="6858000"/>
          </a:xfrm>
        </p:spPr>
      </p:pic>
    </p:spTree>
    <p:extLst>
      <p:ext uri="{BB962C8B-B14F-4D97-AF65-F5344CB8AC3E}">
        <p14:creationId xmlns:p14="http://schemas.microsoft.com/office/powerpoint/2010/main" val="169984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64" y="1270000"/>
            <a:ext cx="11695720" cy="3793439"/>
          </a:xfrm>
        </p:spPr>
      </p:pic>
    </p:spTree>
    <p:extLst>
      <p:ext uri="{BB962C8B-B14F-4D97-AF65-F5344CB8AC3E}">
        <p14:creationId xmlns:p14="http://schemas.microsoft.com/office/powerpoint/2010/main" val="407436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PH" dirty="0" smtClean="0"/>
              <a:t>Use Case Diagram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4" y="579549"/>
            <a:ext cx="11526592" cy="6909514"/>
          </a:xfrm>
        </p:spPr>
      </p:pic>
    </p:spTree>
    <p:extLst>
      <p:ext uri="{BB962C8B-B14F-4D97-AF65-F5344CB8AC3E}">
        <p14:creationId xmlns:p14="http://schemas.microsoft.com/office/powerpoint/2010/main" val="354908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4428"/>
            <a:ext cx="8596668" cy="1320800"/>
          </a:xfrm>
        </p:spPr>
        <p:txBody>
          <a:bodyPr/>
          <a:lstStyle/>
          <a:p>
            <a:r>
              <a:rPr lang="en-PH" dirty="0" smtClean="0"/>
              <a:t>Class Diagram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489396"/>
            <a:ext cx="11410682" cy="6368604"/>
          </a:xfrm>
        </p:spPr>
      </p:pic>
    </p:spTree>
    <p:extLst>
      <p:ext uri="{BB962C8B-B14F-4D97-AF65-F5344CB8AC3E}">
        <p14:creationId xmlns:p14="http://schemas.microsoft.com/office/powerpoint/2010/main" val="221678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/>
              <a:t>Use Case Full Description</a:t>
            </a:r>
            <a:r>
              <a:rPr lang="en-US" b="1" dirty="0"/>
              <a:t/>
            </a:r>
            <a:br>
              <a:rPr lang="en-US" b="1" dirty="0"/>
            </a:b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1" y="660400"/>
            <a:ext cx="9326604" cy="6088130"/>
          </a:xfrm>
        </p:spPr>
      </p:pic>
    </p:spTree>
    <p:extLst>
      <p:ext uri="{BB962C8B-B14F-4D97-AF65-F5344CB8AC3E}">
        <p14:creationId xmlns:p14="http://schemas.microsoft.com/office/powerpoint/2010/main" val="172583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44" y="90152"/>
            <a:ext cx="8869758" cy="5913237"/>
          </a:xfrm>
        </p:spPr>
      </p:pic>
    </p:spTree>
    <p:extLst>
      <p:ext uri="{BB962C8B-B14F-4D97-AF65-F5344CB8AC3E}">
        <p14:creationId xmlns:p14="http://schemas.microsoft.com/office/powerpoint/2010/main" val="370281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9" y="103030"/>
            <a:ext cx="8880003" cy="6452317"/>
          </a:xfrm>
        </p:spPr>
      </p:pic>
    </p:spTree>
    <p:extLst>
      <p:ext uri="{BB962C8B-B14F-4D97-AF65-F5344CB8AC3E}">
        <p14:creationId xmlns:p14="http://schemas.microsoft.com/office/powerpoint/2010/main" val="190775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1" y="215878"/>
            <a:ext cx="8446553" cy="6545530"/>
          </a:xfrm>
        </p:spPr>
      </p:pic>
    </p:spTree>
    <p:extLst>
      <p:ext uri="{BB962C8B-B14F-4D97-AF65-F5344CB8AC3E}">
        <p14:creationId xmlns:p14="http://schemas.microsoft.com/office/powerpoint/2010/main" val="22022930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29</Words>
  <Application>Microsoft Office PowerPoint</Application>
  <PresentationFormat>Widescreen</PresentationFormat>
  <Paragraphs>13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Facet</vt:lpstr>
      <vt:lpstr>CommuniTECH</vt:lpstr>
      <vt:lpstr>PowerPoint Presentation</vt:lpstr>
      <vt:lpstr>PowerPoint Presentation</vt:lpstr>
      <vt:lpstr>Use Case Diagram</vt:lpstr>
      <vt:lpstr>Class Diagram</vt:lpstr>
      <vt:lpstr>Use Case Full Description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Sequence Diagram</vt:lpstr>
      <vt:lpstr>PowerPoint Presentation</vt:lpstr>
      <vt:lpstr>PowerPoint Presentation</vt:lpstr>
      <vt:lpstr>PowerPoint Presentation</vt:lpstr>
      <vt:lpstr>PowerPoint Presentation</vt:lpstr>
      <vt:lpstr>    Collaboration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celyn jarilla</dc:creator>
  <cp:lastModifiedBy>student</cp:lastModifiedBy>
  <cp:revision>6</cp:revision>
  <dcterms:created xsi:type="dcterms:W3CDTF">2015-11-07T00:06:41Z</dcterms:created>
  <dcterms:modified xsi:type="dcterms:W3CDTF">2015-11-07T00:46:12Z</dcterms:modified>
</cp:coreProperties>
</file>