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87" d="100"/>
          <a:sy n="87" d="100"/>
        </p:scale>
        <p:origin x="7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8C4F-6DA7-4600-8423-AFB566A8C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B2E3F-F435-48BD-9ABC-B1F47D232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BC5DC-35E2-4E11-9238-97CFE9488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54E6-F71E-40A2-9EBA-56976D883B22}" type="datetimeFigureOut">
              <a:rPr lang="en-PH" smtClean="0"/>
              <a:t>27/08/2018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39F1A-F1C9-4DEF-80FA-A172E3E27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4BBA2-488D-4A3C-8437-DE5C958A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70EC-A7EA-40ED-A3F2-26903E2ECD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6895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4B1C1-7703-440B-BB76-84383F88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6F17F-5FE7-4EA5-A2A4-577B80E2A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8A965-9C88-48C9-9C67-52C4F610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54E6-F71E-40A2-9EBA-56976D883B22}" type="datetimeFigureOut">
              <a:rPr lang="en-PH" smtClean="0"/>
              <a:t>27/08/2018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EE239-327F-4177-9163-F2E2A387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7CA3C-7256-434B-99EB-FE41B151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70EC-A7EA-40ED-A3F2-26903E2ECD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2613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5C831D-C648-41FE-99E4-3EBDD966D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FA091-A1AB-491D-87B1-BBC9A7AFC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A0998-6939-4543-9B77-CF74843B4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54E6-F71E-40A2-9EBA-56976D883B22}" type="datetimeFigureOut">
              <a:rPr lang="en-PH" smtClean="0"/>
              <a:t>27/08/2018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B35DB-AD33-4F62-B065-0CEEC1E9A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E1F76-954E-4E5E-995A-6CFD17C4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70EC-A7EA-40ED-A3F2-26903E2ECD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888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B7886-BBF5-4E45-A276-B6294C03A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F1315-6D46-4BC1-BF2C-717C931AB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E1F4C-C8E1-4C7B-A856-82FCB3AF8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54E6-F71E-40A2-9EBA-56976D883B22}" type="datetimeFigureOut">
              <a:rPr lang="en-PH" smtClean="0"/>
              <a:t>27/08/2018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F876D-FDCA-4D43-A30E-653975C6F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75958-6D95-492A-8681-CBC320BF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70EC-A7EA-40ED-A3F2-26903E2ECD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5414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1FD6-3CAD-41A4-AD00-9FD262372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BF9B1-270F-41DA-9791-38EFB2EE1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C5689-E1A1-4713-A745-2FC1907D2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54E6-F71E-40A2-9EBA-56976D883B22}" type="datetimeFigureOut">
              <a:rPr lang="en-PH" smtClean="0"/>
              <a:t>27/08/2018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BF93B-7D40-44B9-9136-31F3D620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A4D48-ED90-4445-898A-E414B9EB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70EC-A7EA-40ED-A3F2-26903E2ECD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014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0E9D6-B4E7-4248-A0CE-8AAAF9DD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DC517-476F-48A5-9CCA-D3BC2BAF6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86786-C519-4671-A8E1-B4E42893B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6A93B-A3F4-4F8C-9ACF-60F941E5F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54E6-F71E-40A2-9EBA-56976D883B22}" type="datetimeFigureOut">
              <a:rPr lang="en-PH" smtClean="0"/>
              <a:t>27/08/2018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4C83A-3355-47E8-A0D1-20C29EAD9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F6952-3EC6-44CA-817A-42AE2A81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70EC-A7EA-40ED-A3F2-26903E2ECD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449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0E87-7D46-4B75-8445-D07C827AE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BECB9-0CF2-4C37-8059-3F5148159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BB976-AD24-4091-914C-BC314F3DA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AAABD-3E4D-4037-AB8D-36B379A22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CF774B-51D0-4934-8CA1-D56D67EC8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BD2AE-55CC-453F-9854-78079ED85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54E6-F71E-40A2-9EBA-56976D883B22}" type="datetimeFigureOut">
              <a:rPr lang="en-PH" smtClean="0"/>
              <a:t>27/08/2018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90D25-3F69-421D-A489-29A07BCD1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69162-9FA7-4692-A09A-DD82580F0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70EC-A7EA-40ED-A3F2-26903E2ECD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306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80A1F-526D-4376-A862-BE99B7C3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D2A9DB-85EE-40CF-94CF-A0CBE88F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54E6-F71E-40A2-9EBA-56976D883B22}" type="datetimeFigureOut">
              <a:rPr lang="en-PH" smtClean="0"/>
              <a:t>27/08/2018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51F81-F4E4-4E31-AB52-D62155D69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7BE27-58C1-41B8-8AA3-29384ACB0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70EC-A7EA-40ED-A3F2-26903E2ECD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970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7A649-4E69-4F29-BAC9-41E6779E4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54E6-F71E-40A2-9EBA-56976D883B22}" type="datetimeFigureOut">
              <a:rPr lang="en-PH" smtClean="0"/>
              <a:t>27/08/2018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0B65C-304A-47EF-A458-A94A06052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982CF-4AE9-4C2D-A406-B9AC079E4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70EC-A7EA-40ED-A3F2-26903E2ECD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7119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447F-626E-4F5B-9ED4-4190E2869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690E3-D2E3-491A-9B3B-6AA78EEC7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5BC13-6638-48BE-BB13-CED8F1968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6B4AD-B6F6-43F6-9E90-FE3B7009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54E6-F71E-40A2-9EBA-56976D883B22}" type="datetimeFigureOut">
              <a:rPr lang="en-PH" smtClean="0"/>
              <a:t>27/08/2018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1E9CA-FE00-4E13-8093-C3F3441A4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F9885-C8B8-4018-B697-8715EDD5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70EC-A7EA-40ED-A3F2-26903E2ECD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7526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68D75-5FAF-4778-9DC9-1A8DE29EA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47425C-F3B9-425A-B269-644167F7B3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44535-AC7D-423F-94DF-A41AF6919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41568-B9C6-4661-B100-86B9C3188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54E6-F71E-40A2-9EBA-56976D883B22}" type="datetimeFigureOut">
              <a:rPr lang="en-PH" smtClean="0"/>
              <a:t>27/08/2018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B9BC3-EB2D-4978-ABFC-0A04A15C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A5FBF-FAB4-4E45-B04F-E106EC8AB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70EC-A7EA-40ED-A3F2-26903E2ECD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07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1D2496-237B-4812-86B6-E3A7D9E0F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ACC2B-3117-4F81-93A3-B3D8D35DB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8C12E-3E0D-4642-BB47-76C397421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054E6-F71E-40A2-9EBA-56976D883B22}" type="datetimeFigureOut">
              <a:rPr lang="en-PH" smtClean="0"/>
              <a:t>27/08/2018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E441A-C11C-41C8-8C57-3926FBFCB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A185E-5C05-48E5-B582-834C50639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E70EC-A7EA-40ED-A3F2-26903E2ECD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3058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C8A760-A04D-445B-A4DE-E6414827B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5EB4B7-60DC-48D1-9699-686310B8602B}"/>
              </a:ext>
            </a:extLst>
          </p:cNvPr>
          <p:cNvSpPr txBox="1"/>
          <p:nvPr/>
        </p:nvSpPr>
        <p:spPr>
          <a:xfrm>
            <a:off x="3849565" y="1874728"/>
            <a:ext cx="4492869" cy="310854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PH" sz="2800" dirty="0">
                <a:solidFill>
                  <a:schemeClr val="bg1"/>
                </a:solidFill>
              </a:rPr>
              <a:t>Login</a:t>
            </a:r>
          </a:p>
          <a:p>
            <a:pPr algn="ctr"/>
            <a:endParaRPr lang="en-PH" sz="2800" dirty="0">
              <a:solidFill>
                <a:schemeClr val="bg1"/>
              </a:solidFill>
            </a:endParaRPr>
          </a:p>
          <a:p>
            <a:pPr algn="ctr"/>
            <a:endParaRPr lang="en-PH" sz="2800" dirty="0">
              <a:solidFill>
                <a:schemeClr val="bg1"/>
              </a:solidFill>
            </a:endParaRPr>
          </a:p>
          <a:p>
            <a:pPr algn="ctr"/>
            <a:endParaRPr lang="en-PH" sz="2800" dirty="0">
              <a:solidFill>
                <a:schemeClr val="bg1"/>
              </a:solidFill>
            </a:endParaRPr>
          </a:p>
          <a:p>
            <a:pPr algn="ctr"/>
            <a:endParaRPr lang="en-PH" sz="2800" dirty="0">
              <a:solidFill>
                <a:schemeClr val="bg1"/>
              </a:solidFill>
            </a:endParaRPr>
          </a:p>
          <a:p>
            <a:pPr algn="ctr"/>
            <a:endParaRPr lang="en-PH" sz="2800" dirty="0">
              <a:solidFill>
                <a:schemeClr val="bg1"/>
              </a:solidFill>
            </a:endParaRPr>
          </a:p>
          <a:p>
            <a:pPr algn="ctr"/>
            <a:endParaRPr lang="en-PH" sz="2800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96F71A-2EE1-4F28-8C70-F75209D929DF}"/>
              </a:ext>
            </a:extLst>
          </p:cNvPr>
          <p:cNvSpPr/>
          <p:nvPr/>
        </p:nvSpPr>
        <p:spPr>
          <a:xfrm>
            <a:off x="4297972" y="2787161"/>
            <a:ext cx="3596054" cy="54512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/>
              <a:t>username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3D0D4AE-CB28-4CD5-8EF9-DA221F662DF8}"/>
              </a:ext>
            </a:extLst>
          </p:cNvPr>
          <p:cNvSpPr/>
          <p:nvPr/>
        </p:nvSpPr>
        <p:spPr>
          <a:xfrm>
            <a:off x="4297972" y="3724525"/>
            <a:ext cx="3596054" cy="54512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/>
              <a:t>password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777B24-BFB8-478A-B96F-AAD777D5A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904" y="485804"/>
            <a:ext cx="1076190" cy="108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98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7BB9E7-693E-4BDA-B335-ADF45DE12B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999E-1C56-4DAB-8643-44254D63877E}"/>
              </a:ext>
            </a:extLst>
          </p:cNvPr>
          <p:cNvSpPr/>
          <p:nvPr/>
        </p:nvSpPr>
        <p:spPr>
          <a:xfrm>
            <a:off x="0" y="869799"/>
            <a:ext cx="2558562" cy="59875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BF281-F464-4CDF-993A-2E753242D9D8}"/>
              </a:ext>
            </a:extLst>
          </p:cNvPr>
          <p:cNvSpPr/>
          <p:nvPr/>
        </p:nvSpPr>
        <p:spPr>
          <a:xfrm>
            <a:off x="2255520" y="870438"/>
            <a:ext cx="9936480" cy="5987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D701F-9D51-4CEC-8C7F-2C10EFD0F048}"/>
              </a:ext>
            </a:extLst>
          </p:cNvPr>
          <p:cNvSpPr txBox="1"/>
          <p:nvPr/>
        </p:nvSpPr>
        <p:spPr>
          <a:xfrm>
            <a:off x="835270" y="142830"/>
            <a:ext cx="616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Bangkal Elementary School - Main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F9C789-172E-4440-8735-44958718A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9" y="92954"/>
            <a:ext cx="675861" cy="684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4CACE6-46CD-4BA6-9330-75BB77DDB14C}"/>
              </a:ext>
            </a:extLst>
          </p:cNvPr>
          <p:cNvSpPr txBox="1"/>
          <p:nvPr/>
        </p:nvSpPr>
        <p:spPr>
          <a:xfrm>
            <a:off x="72182" y="870434"/>
            <a:ext cx="2178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Adviser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29A39F-9D3A-46F7-953F-02C7B84B50A2}"/>
              </a:ext>
            </a:extLst>
          </p:cNvPr>
          <p:cNvCxnSpPr>
            <a:cxnSpLocks/>
          </p:cNvCxnSpPr>
          <p:nvPr/>
        </p:nvCxnSpPr>
        <p:spPr>
          <a:xfrm>
            <a:off x="10160" y="139365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BAE37D-7348-4042-B261-17F5D9039DA6}"/>
              </a:ext>
            </a:extLst>
          </p:cNvPr>
          <p:cNvCxnSpPr>
            <a:cxnSpLocks/>
          </p:cNvCxnSpPr>
          <p:nvPr/>
        </p:nvCxnSpPr>
        <p:spPr>
          <a:xfrm>
            <a:off x="10160" y="878591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2A37DE-7CD8-485B-83C0-82D8FCF57F10}"/>
              </a:ext>
            </a:extLst>
          </p:cNvPr>
          <p:cNvSpPr txBox="1"/>
          <p:nvPr/>
        </p:nvSpPr>
        <p:spPr>
          <a:xfrm>
            <a:off x="164689" y="1529410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Students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24C02F-E896-4695-A193-130E30A267ED}"/>
              </a:ext>
            </a:extLst>
          </p:cNvPr>
          <p:cNvCxnSpPr>
            <a:cxnSpLocks/>
          </p:cNvCxnSpPr>
          <p:nvPr/>
        </p:nvCxnSpPr>
        <p:spPr>
          <a:xfrm>
            <a:off x="4299" y="1968087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User">
            <a:extLst>
              <a:ext uri="{FF2B5EF4-FFF2-40B4-BE49-F238E27FC236}">
                <a16:creationId xmlns:a16="http://schemas.microsoft.com/office/drawing/2014/main" id="{19EFA286-C304-4FF5-BE6E-EA14121E4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844" y="1508547"/>
            <a:ext cx="343193" cy="34319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0EFEBB9-E9C0-470F-9CB1-85D9CC720715}"/>
              </a:ext>
            </a:extLst>
          </p:cNvPr>
          <p:cNvSpPr/>
          <p:nvPr/>
        </p:nvSpPr>
        <p:spPr>
          <a:xfrm>
            <a:off x="2407920" y="1022839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Manage Learner Observed Values - Anathan A. Pham			           Quarter 1 - 2018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0C3F43-8A8D-46C3-ACBC-5DB0C5C3AD79}"/>
              </a:ext>
            </a:extLst>
          </p:cNvPr>
          <p:cNvSpPr/>
          <p:nvPr/>
        </p:nvSpPr>
        <p:spPr>
          <a:xfrm>
            <a:off x="2405673" y="1401391"/>
            <a:ext cx="9637542" cy="5321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1129DD-9238-4F40-ADCC-377FF9042FA9}"/>
              </a:ext>
            </a:extLst>
          </p:cNvPr>
          <p:cNvSpPr/>
          <p:nvPr/>
        </p:nvSpPr>
        <p:spPr>
          <a:xfrm>
            <a:off x="2509453" y="2349716"/>
            <a:ext cx="9367227" cy="4246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900" dirty="0">
                <a:solidFill>
                  <a:schemeClr val="tx1"/>
                </a:solidFill>
              </a:rPr>
              <a:t>Core Values		Behavior Statements		Marking		Action</a:t>
            </a:r>
          </a:p>
          <a:p>
            <a:endParaRPr lang="en-PH" sz="900" dirty="0">
              <a:solidFill>
                <a:schemeClr val="tx1"/>
              </a:solidFill>
            </a:endParaRPr>
          </a:p>
          <a:p>
            <a:r>
              <a:rPr lang="en-PH" sz="900" dirty="0">
                <a:solidFill>
                  <a:schemeClr val="tx1"/>
                </a:solidFill>
              </a:rPr>
              <a:t>Maka – Diyos		Express one’s spiritual beliefs</a:t>
            </a:r>
          </a:p>
          <a:p>
            <a:r>
              <a:rPr lang="en-PH" sz="900" dirty="0">
                <a:solidFill>
                  <a:schemeClr val="tx1"/>
                </a:solidFill>
              </a:rPr>
              <a:t>		while respecting the spiritual		SO</a:t>
            </a:r>
          </a:p>
          <a:p>
            <a:r>
              <a:rPr lang="en-PH" sz="900" dirty="0">
                <a:solidFill>
                  <a:schemeClr val="tx1"/>
                </a:solidFill>
              </a:rPr>
              <a:t>		beliefs of others</a:t>
            </a:r>
          </a:p>
          <a:p>
            <a:endParaRPr lang="en-PH" sz="900" dirty="0">
              <a:solidFill>
                <a:schemeClr val="tx1"/>
              </a:solidFill>
            </a:endParaRPr>
          </a:p>
          <a:p>
            <a:r>
              <a:rPr lang="en-PH" sz="900" dirty="0">
                <a:solidFill>
                  <a:schemeClr val="tx1"/>
                </a:solidFill>
              </a:rPr>
              <a:t>		Shows adherence to ethical</a:t>
            </a:r>
          </a:p>
          <a:p>
            <a:r>
              <a:rPr lang="en-PH" sz="900" dirty="0">
                <a:solidFill>
                  <a:schemeClr val="tx1"/>
                </a:solidFill>
              </a:rPr>
              <a:t>		principles by upholding the		SO</a:t>
            </a:r>
          </a:p>
          <a:p>
            <a:r>
              <a:rPr lang="en-PH" sz="900" dirty="0">
                <a:solidFill>
                  <a:schemeClr val="tx1"/>
                </a:solidFill>
              </a:rPr>
              <a:t>		truth in all undertakings</a:t>
            </a:r>
          </a:p>
          <a:p>
            <a:endParaRPr lang="en-PH" sz="900" dirty="0">
              <a:solidFill>
                <a:schemeClr val="tx1"/>
              </a:solidFill>
            </a:endParaRPr>
          </a:p>
          <a:p>
            <a:r>
              <a:rPr lang="en-PH" sz="900" dirty="0">
                <a:solidFill>
                  <a:schemeClr val="tx1"/>
                </a:solidFill>
              </a:rPr>
              <a:t>Makatao		Is sensitive to individual, social,</a:t>
            </a:r>
          </a:p>
          <a:p>
            <a:r>
              <a:rPr lang="en-PH" sz="900" dirty="0">
                <a:solidFill>
                  <a:schemeClr val="tx1"/>
                </a:solidFill>
              </a:rPr>
              <a:t>		and cultural differences; resists		SO</a:t>
            </a:r>
          </a:p>
          <a:p>
            <a:r>
              <a:rPr lang="en-PH" sz="900" dirty="0">
                <a:solidFill>
                  <a:schemeClr val="tx1"/>
                </a:solidFill>
              </a:rPr>
              <a:t>		stereotyping people</a:t>
            </a:r>
          </a:p>
          <a:p>
            <a:endParaRPr lang="en-PH" sz="900" dirty="0">
              <a:solidFill>
                <a:schemeClr val="tx1"/>
              </a:solidFill>
            </a:endParaRPr>
          </a:p>
          <a:p>
            <a:r>
              <a:rPr lang="en-PH" sz="900" dirty="0">
                <a:solidFill>
                  <a:schemeClr val="tx1"/>
                </a:solidFill>
              </a:rPr>
              <a:t>		Demonstrates contributions		SO</a:t>
            </a:r>
          </a:p>
          <a:p>
            <a:r>
              <a:rPr lang="en-PH" sz="900" dirty="0">
                <a:solidFill>
                  <a:schemeClr val="tx1"/>
                </a:solidFill>
              </a:rPr>
              <a:t>		toward solidarity</a:t>
            </a:r>
          </a:p>
          <a:p>
            <a:endParaRPr lang="en-PH" sz="900" dirty="0">
              <a:solidFill>
                <a:schemeClr val="tx1"/>
              </a:solidFill>
            </a:endParaRPr>
          </a:p>
          <a:p>
            <a:r>
              <a:rPr lang="en-PH" sz="900" dirty="0">
                <a:solidFill>
                  <a:schemeClr val="tx1"/>
                </a:solidFill>
              </a:rPr>
              <a:t>Makakalikasan		Cares for the environment</a:t>
            </a:r>
          </a:p>
          <a:p>
            <a:r>
              <a:rPr lang="en-PH" sz="900" dirty="0">
                <a:solidFill>
                  <a:schemeClr val="tx1"/>
                </a:solidFill>
              </a:rPr>
              <a:t>		and utilizes resources wisely,		AO</a:t>
            </a:r>
          </a:p>
          <a:p>
            <a:r>
              <a:rPr lang="en-PH" sz="900" dirty="0">
                <a:solidFill>
                  <a:schemeClr val="tx1"/>
                </a:solidFill>
              </a:rPr>
              <a:t>		judiciously, and economically</a:t>
            </a:r>
          </a:p>
          <a:p>
            <a:endParaRPr lang="en-PH" sz="900" dirty="0">
              <a:solidFill>
                <a:schemeClr val="tx1"/>
              </a:solidFill>
            </a:endParaRPr>
          </a:p>
          <a:p>
            <a:r>
              <a:rPr lang="en-PH" sz="900" dirty="0">
                <a:solidFill>
                  <a:schemeClr val="tx1"/>
                </a:solidFill>
              </a:rPr>
              <a:t>Makabansa		Demonstrates pride in being</a:t>
            </a:r>
          </a:p>
          <a:p>
            <a:r>
              <a:rPr lang="en-PH" sz="900" dirty="0">
                <a:solidFill>
                  <a:schemeClr val="tx1"/>
                </a:solidFill>
              </a:rPr>
              <a:t>		a Filipino; exercises the rights		AO</a:t>
            </a:r>
          </a:p>
          <a:p>
            <a:r>
              <a:rPr lang="en-PH" sz="900" dirty="0">
                <a:solidFill>
                  <a:schemeClr val="tx1"/>
                </a:solidFill>
              </a:rPr>
              <a:t>		and responsibilities of a Filipino</a:t>
            </a:r>
          </a:p>
          <a:p>
            <a:r>
              <a:rPr lang="en-PH" sz="900" dirty="0">
                <a:solidFill>
                  <a:schemeClr val="tx1"/>
                </a:solidFill>
              </a:rPr>
              <a:t>		citizen</a:t>
            </a:r>
          </a:p>
          <a:p>
            <a:endParaRPr lang="en-PH" sz="900" dirty="0">
              <a:solidFill>
                <a:schemeClr val="tx1"/>
              </a:solidFill>
            </a:endParaRPr>
          </a:p>
          <a:p>
            <a:r>
              <a:rPr lang="en-PH" sz="900" dirty="0">
                <a:solidFill>
                  <a:schemeClr val="tx1"/>
                </a:solidFill>
              </a:rPr>
              <a:t>		Demonstrates appropriate</a:t>
            </a:r>
          </a:p>
          <a:p>
            <a:r>
              <a:rPr lang="en-PH" sz="900" dirty="0">
                <a:solidFill>
                  <a:schemeClr val="tx1"/>
                </a:solidFill>
              </a:rPr>
              <a:t>		behavior in carrying out		AO</a:t>
            </a:r>
          </a:p>
          <a:p>
            <a:r>
              <a:rPr lang="en-PH" sz="900" dirty="0">
                <a:solidFill>
                  <a:schemeClr val="tx1"/>
                </a:solidFill>
              </a:rPr>
              <a:t>		activities in the school, </a:t>
            </a:r>
          </a:p>
          <a:p>
            <a:r>
              <a:rPr lang="en-PH" sz="900" dirty="0">
                <a:solidFill>
                  <a:schemeClr val="tx1"/>
                </a:solidFill>
              </a:rPr>
              <a:t>		community, and country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12686B-5466-4869-A781-7AB724729098}"/>
              </a:ext>
            </a:extLst>
          </p:cNvPr>
          <p:cNvSpPr txBox="1"/>
          <p:nvPr/>
        </p:nvSpPr>
        <p:spPr>
          <a:xfrm>
            <a:off x="209354" y="4356747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Logout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7486FB-9947-4410-BCE0-5412FF348797}"/>
              </a:ext>
            </a:extLst>
          </p:cNvPr>
          <p:cNvCxnSpPr>
            <a:cxnSpLocks/>
          </p:cNvCxnSpPr>
          <p:nvPr/>
        </p:nvCxnSpPr>
        <p:spPr>
          <a:xfrm>
            <a:off x="4494" y="4822719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Download">
            <a:extLst>
              <a:ext uri="{FF2B5EF4-FFF2-40B4-BE49-F238E27FC236}">
                <a16:creationId xmlns:a16="http://schemas.microsoft.com/office/drawing/2014/main" id="{4E7B7DA3-3145-4B89-B6F1-C70935B3E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43844" y="4364633"/>
            <a:ext cx="343193" cy="34319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4DB6794-FDDF-42D8-83B0-E1B15179A676}"/>
              </a:ext>
            </a:extLst>
          </p:cNvPr>
          <p:cNvSpPr txBox="1"/>
          <p:nvPr/>
        </p:nvSpPr>
        <p:spPr>
          <a:xfrm>
            <a:off x="158524" y="2076548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Evaluate Attendance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F8D68A2-9F6C-4ECF-88FC-449B1407BD81}"/>
              </a:ext>
            </a:extLst>
          </p:cNvPr>
          <p:cNvCxnSpPr>
            <a:cxnSpLocks/>
          </p:cNvCxnSpPr>
          <p:nvPr/>
        </p:nvCxnSpPr>
        <p:spPr>
          <a:xfrm>
            <a:off x="-46336" y="2542520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2CBEF96-20F5-45EC-8987-2024EEE02594}"/>
              </a:ext>
            </a:extLst>
          </p:cNvPr>
          <p:cNvSpPr txBox="1"/>
          <p:nvPr/>
        </p:nvSpPr>
        <p:spPr>
          <a:xfrm>
            <a:off x="158524" y="2650979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Evaluate L.O.V.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5ED735-062D-40A8-8C58-C15296BD42A3}"/>
              </a:ext>
            </a:extLst>
          </p:cNvPr>
          <p:cNvCxnSpPr>
            <a:cxnSpLocks/>
          </p:cNvCxnSpPr>
          <p:nvPr/>
        </p:nvCxnSpPr>
        <p:spPr>
          <a:xfrm>
            <a:off x="4299" y="3116952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D29892E-87A7-423C-BF9F-8904EB8D21B0}"/>
              </a:ext>
            </a:extLst>
          </p:cNvPr>
          <p:cNvSpPr txBox="1"/>
          <p:nvPr/>
        </p:nvSpPr>
        <p:spPr>
          <a:xfrm>
            <a:off x="158524" y="3208001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Grades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5516855-A6AF-4A47-A836-AF7522C66B72}"/>
              </a:ext>
            </a:extLst>
          </p:cNvPr>
          <p:cNvCxnSpPr>
            <a:cxnSpLocks/>
          </p:cNvCxnSpPr>
          <p:nvPr/>
        </p:nvCxnSpPr>
        <p:spPr>
          <a:xfrm>
            <a:off x="4299" y="3673974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52" descr="User">
            <a:extLst>
              <a:ext uri="{FF2B5EF4-FFF2-40B4-BE49-F238E27FC236}">
                <a16:creationId xmlns:a16="http://schemas.microsoft.com/office/drawing/2014/main" id="{286FB89C-DC9D-4254-9932-C3D774A96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845" y="3208000"/>
            <a:ext cx="343193" cy="343193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5B589AC-E63D-42F3-A983-52980C2591D5}"/>
              </a:ext>
            </a:extLst>
          </p:cNvPr>
          <p:cNvSpPr txBox="1"/>
          <p:nvPr/>
        </p:nvSpPr>
        <p:spPr>
          <a:xfrm>
            <a:off x="158524" y="3792500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Print Report Card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B9837FF-78F1-456D-B683-55E61A0FDCD1}"/>
              </a:ext>
            </a:extLst>
          </p:cNvPr>
          <p:cNvCxnSpPr>
            <a:cxnSpLocks/>
          </p:cNvCxnSpPr>
          <p:nvPr/>
        </p:nvCxnSpPr>
        <p:spPr>
          <a:xfrm>
            <a:off x="4299" y="425847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phic 66" descr="User">
            <a:extLst>
              <a:ext uri="{FF2B5EF4-FFF2-40B4-BE49-F238E27FC236}">
                <a16:creationId xmlns:a16="http://schemas.microsoft.com/office/drawing/2014/main" id="{CD1A0838-07C5-4140-B977-0EB76BAAF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845" y="3792499"/>
            <a:ext cx="343193" cy="343193"/>
          </a:xfrm>
          <a:prstGeom prst="rect">
            <a:avLst/>
          </a:prstGeom>
        </p:spPr>
      </p:pic>
      <p:pic>
        <p:nvPicPr>
          <p:cNvPr id="3" name="Graphic 2" descr="Pencil">
            <a:extLst>
              <a:ext uri="{FF2B5EF4-FFF2-40B4-BE49-F238E27FC236}">
                <a16:creationId xmlns:a16="http://schemas.microsoft.com/office/drawing/2014/main" id="{A385EC88-19AB-4ADA-A89B-C751364BE8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37592" y="2082981"/>
            <a:ext cx="302325" cy="333964"/>
          </a:xfrm>
          <a:prstGeom prst="rect">
            <a:avLst/>
          </a:prstGeom>
        </p:spPr>
      </p:pic>
      <p:pic>
        <p:nvPicPr>
          <p:cNvPr id="68" name="Graphic 67" descr="Pencil">
            <a:extLst>
              <a:ext uri="{FF2B5EF4-FFF2-40B4-BE49-F238E27FC236}">
                <a16:creationId xmlns:a16="http://schemas.microsoft.com/office/drawing/2014/main" id="{64CDCA14-2FBB-45F8-9FB0-FD747CD99E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40395" y="2657414"/>
            <a:ext cx="302325" cy="333964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921809B2-DC15-4C05-8ED4-E3636A4E575A}"/>
              </a:ext>
            </a:extLst>
          </p:cNvPr>
          <p:cNvSpPr/>
          <p:nvPr/>
        </p:nvSpPr>
        <p:spPr>
          <a:xfrm>
            <a:off x="2509452" y="1517156"/>
            <a:ext cx="9367227" cy="7167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300" dirty="0">
                <a:solidFill>
                  <a:schemeClr val="tx1"/>
                </a:solidFill>
              </a:rPr>
              <a:t>Legend:</a:t>
            </a:r>
          </a:p>
          <a:p>
            <a:endParaRPr lang="en-PH" sz="1300" dirty="0">
              <a:solidFill>
                <a:schemeClr val="tx1"/>
              </a:solidFill>
            </a:endParaRPr>
          </a:p>
          <a:p>
            <a:r>
              <a:rPr lang="en-PH" sz="1300" dirty="0">
                <a:solidFill>
                  <a:schemeClr val="tx1"/>
                </a:solidFill>
              </a:rPr>
              <a:t>AO – Always Observed	SO – Sometimes Observed		RO – Really Observed	NO – Not Observed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4087E9D-9CF3-4B82-AB9E-BB70BBCE7261}"/>
              </a:ext>
            </a:extLst>
          </p:cNvPr>
          <p:cNvSpPr/>
          <p:nvPr/>
        </p:nvSpPr>
        <p:spPr>
          <a:xfrm>
            <a:off x="8977397" y="2830584"/>
            <a:ext cx="412788" cy="1607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9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5AA1232-8907-48E6-A779-9C51D4E047F4}"/>
              </a:ext>
            </a:extLst>
          </p:cNvPr>
          <p:cNvSpPr/>
          <p:nvPr/>
        </p:nvSpPr>
        <p:spPr>
          <a:xfrm>
            <a:off x="8977397" y="3354984"/>
            <a:ext cx="412788" cy="1607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9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736BFD9-46F1-4FF3-B852-6AC94291BFD9}"/>
              </a:ext>
            </a:extLst>
          </p:cNvPr>
          <p:cNvSpPr/>
          <p:nvPr/>
        </p:nvSpPr>
        <p:spPr>
          <a:xfrm>
            <a:off x="8977397" y="3901358"/>
            <a:ext cx="412788" cy="1607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9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3D3B171-FDED-4238-8365-13A603B7711A}"/>
              </a:ext>
            </a:extLst>
          </p:cNvPr>
          <p:cNvSpPr/>
          <p:nvPr/>
        </p:nvSpPr>
        <p:spPr>
          <a:xfrm>
            <a:off x="8981140" y="4317637"/>
            <a:ext cx="412788" cy="1607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9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1DF90BC-5592-40BC-8ADB-794B24327674}"/>
              </a:ext>
            </a:extLst>
          </p:cNvPr>
          <p:cNvSpPr/>
          <p:nvPr/>
        </p:nvSpPr>
        <p:spPr>
          <a:xfrm>
            <a:off x="8974723" y="4848590"/>
            <a:ext cx="412788" cy="1607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9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893876D-9500-401A-A759-50CA639EFD88}"/>
              </a:ext>
            </a:extLst>
          </p:cNvPr>
          <p:cNvSpPr/>
          <p:nvPr/>
        </p:nvSpPr>
        <p:spPr>
          <a:xfrm>
            <a:off x="8981140" y="5409855"/>
            <a:ext cx="412788" cy="1607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9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73BF503-36B1-4D48-BA36-D34867F0F977}"/>
              </a:ext>
            </a:extLst>
          </p:cNvPr>
          <p:cNvSpPr/>
          <p:nvPr/>
        </p:nvSpPr>
        <p:spPr>
          <a:xfrm>
            <a:off x="8974723" y="6079294"/>
            <a:ext cx="412788" cy="1607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900" dirty="0">
                <a:solidFill>
                  <a:schemeClr val="tx1"/>
                </a:solidFill>
              </a:rPr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1638712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7BB9E7-693E-4BDA-B335-ADF45DE12B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999E-1C56-4DAB-8643-44254D63877E}"/>
              </a:ext>
            </a:extLst>
          </p:cNvPr>
          <p:cNvSpPr/>
          <p:nvPr/>
        </p:nvSpPr>
        <p:spPr>
          <a:xfrm>
            <a:off x="0" y="869799"/>
            <a:ext cx="2558562" cy="59875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BF281-F464-4CDF-993A-2E753242D9D8}"/>
              </a:ext>
            </a:extLst>
          </p:cNvPr>
          <p:cNvSpPr/>
          <p:nvPr/>
        </p:nvSpPr>
        <p:spPr>
          <a:xfrm>
            <a:off x="2255520" y="870438"/>
            <a:ext cx="9936480" cy="5987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D701F-9D51-4CEC-8C7F-2C10EFD0F048}"/>
              </a:ext>
            </a:extLst>
          </p:cNvPr>
          <p:cNvSpPr txBox="1"/>
          <p:nvPr/>
        </p:nvSpPr>
        <p:spPr>
          <a:xfrm>
            <a:off x="835270" y="142830"/>
            <a:ext cx="616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Bangkal Elementary School - Main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F9C789-172E-4440-8735-44958718A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9" y="92954"/>
            <a:ext cx="675861" cy="684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4CACE6-46CD-4BA6-9330-75BB77DDB14C}"/>
              </a:ext>
            </a:extLst>
          </p:cNvPr>
          <p:cNvSpPr txBox="1"/>
          <p:nvPr/>
        </p:nvSpPr>
        <p:spPr>
          <a:xfrm>
            <a:off x="72182" y="870434"/>
            <a:ext cx="2178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Adviser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29A39F-9D3A-46F7-953F-02C7B84B50A2}"/>
              </a:ext>
            </a:extLst>
          </p:cNvPr>
          <p:cNvCxnSpPr>
            <a:cxnSpLocks/>
          </p:cNvCxnSpPr>
          <p:nvPr/>
        </p:nvCxnSpPr>
        <p:spPr>
          <a:xfrm>
            <a:off x="10160" y="139365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BAE37D-7348-4042-B261-17F5D9039DA6}"/>
              </a:ext>
            </a:extLst>
          </p:cNvPr>
          <p:cNvCxnSpPr>
            <a:cxnSpLocks/>
          </p:cNvCxnSpPr>
          <p:nvPr/>
        </p:nvCxnSpPr>
        <p:spPr>
          <a:xfrm>
            <a:off x="10160" y="878591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2A37DE-7CD8-485B-83C0-82D8FCF57F10}"/>
              </a:ext>
            </a:extLst>
          </p:cNvPr>
          <p:cNvSpPr txBox="1"/>
          <p:nvPr/>
        </p:nvSpPr>
        <p:spPr>
          <a:xfrm>
            <a:off x="164689" y="1529410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Students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24C02F-E896-4695-A193-130E30A267ED}"/>
              </a:ext>
            </a:extLst>
          </p:cNvPr>
          <p:cNvCxnSpPr>
            <a:cxnSpLocks/>
          </p:cNvCxnSpPr>
          <p:nvPr/>
        </p:nvCxnSpPr>
        <p:spPr>
          <a:xfrm>
            <a:off x="4299" y="1968087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User">
            <a:extLst>
              <a:ext uri="{FF2B5EF4-FFF2-40B4-BE49-F238E27FC236}">
                <a16:creationId xmlns:a16="http://schemas.microsoft.com/office/drawing/2014/main" id="{19EFA286-C304-4FF5-BE6E-EA14121E4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844" y="1508547"/>
            <a:ext cx="343193" cy="34319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0EFEBB9-E9C0-470F-9CB1-85D9CC720715}"/>
              </a:ext>
            </a:extLst>
          </p:cNvPr>
          <p:cNvSpPr/>
          <p:nvPr/>
        </p:nvSpPr>
        <p:spPr>
          <a:xfrm>
            <a:off x="2407920" y="1022839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View Grades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0C3F43-8A8D-46C3-ACBC-5DB0C5C3AD79}"/>
              </a:ext>
            </a:extLst>
          </p:cNvPr>
          <p:cNvSpPr/>
          <p:nvPr/>
        </p:nvSpPr>
        <p:spPr>
          <a:xfrm>
            <a:off x="2405673" y="1401391"/>
            <a:ext cx="9637542" cy="5321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697D68-52D4-49C1-9287-ED6D1A496D5B}"/>
              </a:ext>
            </a:extLst>
          </p:cNvPr>
          <p:cNvSpPr txBox="1"/>
          <p:nvPr/>
        </p:nvSpPr>
        <p:spPr>
          <a:xfrm>
            <a:off x="2451217" y="2083869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Show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C328EFD-A7AD-4B7B-B192-995604CD207F}"/>
              </a:ext>
            </a:extLst>
          </p:cNvPr>
          <p:cNvSpPr/>
          <p:nvPr/>
        </p:nvSpPr>
        <p:spPr>
          <a:xfrm>
            <a:off x="3027780" y="2132899"/>
            <a:ext cx="720969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10</a:t>
            </a:r>
            <a:r>
              <a:rPr lang="en-PH" dirty="0"/>
              <a:t>x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F4DCB1B3-317B-4622-A5E2-435D874838C0}"/>
              </a:ext>
            </a:extLst>
          </p:cNvPr>
          <p:cNvSpPr/>
          <p:nvPr/>
        </p:nvSpPr>
        <p:spPr>
          <a:xfrm rot="10800000">
            <a:off x="3582524" y="2230434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E0B3E9-CC71-4F0D-801B-A55FE0F07A18}"/>
              </a:ext>
            </a:extLst>
          </p:cNvPr>
          <p:cNvSpPr txBox="1"/>
          <p:nvPr/>
        </p:nvSpPr>
        <p:spPr>
          <a:xfrm>
            <a:off x="3748749" y="2083869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entries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2F8ABD-6A52-4E9F-A8F7-AFDEC82A5C00}"/>
              </a:ext>
            </a:extLst>
          </p:cNvPr>
          <p:cNvSpPr txBox="1"/>
          <p:nvPr/>
        </p:nvSpPr>
        <p:spPr>
          <a:xfrm>
            <a:off x="9657285" y="2102864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Search: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3FED0BC-9542-42FE-88BA-F1B325C1D7EC}"/>
              </a:ext>
            </a:extLst>
          </p:cNvPr>
          <p:cNvSpPr/>
          <p:nvPr/>
        </p:nvSpPr>
        <p:spPr>
          <a:xfrm>
            <a:off x="10369678" y="2132898"/>
            <a:ext cx="1555622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1129DD-9238-4F40-ADCC-377FF9042FA9}"/>
              </a:ext>
            </a:extLst>
          </p:cNvPr>
          <p:cNvSpPr/>
          <p:nvPr/>
        </p:nvSpPr>
        <p:spPr>
          <a:xfrm>
            <a:off x="2558073" y="2508176"/>
            <a:ext cx="9367227" cy="2107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000" dirty="0">
                <a:solidFill>
                  <a:schemeClr val="tx1"/>
                </a:solidFill>
              </a:rPr>
              <a:t>Student ID	First Name		Mother Tongue	Filipino	English	A.P.	Gen. Average	Action</a:t>
            </a:r>
          </a:p>
          <a:p>
            <a:endParaRPr lang="en-PH" sz="1000" dirty="0">
              <a:solidFill>
                <a:schemeClr val="tx1"/>
              </a:solidFill>
            </a:endParaRPr>
          </a:p>
          <a:p>
            <a:r>
              <a:rPr lang="en-PH" sz="1000" dirty="0">
                <a:solidFill>
                  <a:schemeClr val="tx1"/>
                </a:solidFill>
              </a:rPr>
              <a:t>1	Anathan A. Pham		95	90	74	80	84.75			</a:t>
            </a:r>
          </a:p>
          <a:p>
            <a:endParaRPr lang="en-PH" sz="1000" dirty="0">
              <a:solidFill>
                <a:schemeClr val="tx1"/>
              </a:solidFill>
            </a:endParaRPr>
          </a:p>
          <a:p>
            <a:r>
              <a:rPr lang="en-PH" sz="1000" dirty="0">
                <a:solidFill>
                  <a:schemeClr val="tx1"/>
                </a:solidFill>
              </a:rPr>
              <a:t>2	Topias T. Taavitsainen	75	80	95	75	81.25			</a:t>
            </a:r>
          </a:p>
          <a:p>
            <a:r>
              <a:rPr lang="en-PH" sz="1000" dirty="0">
                <a:solidFill>
                  <a:schemeClr val="tx1"/>
                </a:solidFill>
              </a:rPr>
              <a:t>	</a:t>
            </a:r>
          </a:p>
          <a:p>
            <a:r>
              <a:rPr lang="en-PH" sz="1000" dirty="0">
                <a:solidFill>
                  <a:schemeClr val="tx1"/>
                </a:solidFill>
              </a:rPr>
              <a:t>3	Sebastian C. Debs		85	80	70	95	82.5			</a:t>
            </a:r>
          </a:p>
          <a:p>
            <a:endParaRPr lang="en-PH" sz="1000" dirty="0">
              <a:solidFill>
                <a:schemeClr val="tx1"/>
              </a:solidFill>
            </a:endParaRPr>
          </a:p>
          <a:p>
            <a:endParaRPr lang="en-PH" sz="10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12686B-5466-4869-A781-7AB724729098}"/>
              </a:ext>
            </a:extLst>
          </p:cNvPr>
          <p:cNvSpPr txBox="1"/>
          <p:nvPr/>
        </p:nvSpPr>
        <p:spPr>
          <a:xfrm>
            <a:off x="209354" y="4356747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Logout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7486FB-9947-4410-BCE0-5412FF348797}"/>
              </a:ext>
            </a:extLst>
          </p:cNvPr>
          <p:cNvCxnSpPr>
            <a:cxnSpLocks/>
          </p:cNvCxnSpPr>
          <p:nvPr/>
        </p:nvCxnSpPr>
        <p:spPr>
          <a:xfrm>
            <a:off x="4494" y="4822719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Download">
            <a:extLst>
              <a:ext uri="{FF2B5EF4-FFF2-40B4-BE49-F238E27FC236}">
                <a16:creationId xmlns:a16="http://schemas.microsoft.com/office/drawing/2014/main" id="{4E7B7DA3-3145-4B89-B6F1-C70935B3E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43844" y="4364633"/>
            <a:ext cx="343193" cy="343193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46E8D39-2EDD-4BB8-AF0B-35F226543737}"/>
              </a:ext>
            </a:extLst>
          </p:cNvPr>
          <p:cNvSpPr/>
          <p:nvPr/>
        </p:nvSpPr>
        <p:spPr>
          <a:xfrm>
            <a:off x="10954341" y="1563551"/>
            <a:ext cx="970959" cy="3708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SEARCH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BD26AD-19A3-4BC0-BA37-A0B541B948A4}"/>
              </a:ext>
            </a:extLst>
          </p:cNvPr>
          <p:cNvCxnSpPr>
            <a:cxnSpLocks/>
          </p:cNvCxnSpPr>
          <p:nvPr/>
        </p:nvCxnSpPr>
        <p:spPr>
          <a:xfrm>
            <a:off x="2405673" y="2076547"/>
            <a:ext cx="963754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ED4C7FF-6195-4380-94A3-E0FAD529E294}"/>
              </a:ext>
            </a:extLst>
          </p:cNvPr>
          <p:cNvSpPr/>
          <p:nvPr/>
        </p:nvSpPr>
        <p:spPr>
          <a:xfrm>
            <a:off x="8793521" y="1574208"/>
            <a:ext cx="1173772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MEDALLE</a:t>
            </a: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10E53F90-3733-49C3-AE3B-873314A0CC55}"/>
              </a:ext>
            </a:extLst>
          </p:cNvPr>
          <p:cNvSpPr/>
          <p:nvPr/>
        </p:nvSpPr>
        <p:spPr>
          <a:xfrm rot="10800000">
            <a:off x="9834377" y="1759612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493F635-B612-4923-B1D2-0E13853CF380}"/>
              </a:ext>
            </a:extLst>
          </p:cNvPr>
          <p:cNvSpPr/>
          <p:nvPr/>
        </p:nvSpPr>
        <p:spPr>
          <a:xfrm>
            <a:off x="8080518" y="1574207"/>
            <a:ext cx="637927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1B2AC13F-861C-4416-8942-F01446CE9B97}"/>
              </a:ext>
            </a:extLst>
          </p:cNvPr>
          <p:cNvSpPr/>
          <p:nvPr/>
        </p:nvSpPr>
        <p:spPr>
          <a:xfrm rot="10800000">
            <a:off x="8587776" y="1759611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4D4DB3D-C30F-4131-A24A-7BD1FD307335}"/>
              </a:ext>
            </a:extLst>
          </p:cNvPr>
          <p:cNvSpPr/>
          <p:nvPr/>
        </p:nvSpPr>
        <p:spPr>
          <a:xfrm>
            <a:off x="10042369" y="1574208"/>
            <a:ext cx="805730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2018</a:t>
            </a: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B390609C-87D0-45D4-8100-4CEC8281D37C}"/>
              </a:ext>
            </a:extLst>
          </p:cNvPr>
          <p:cNvSpPr/>
          <p:nvPr/>
        </p:nvSpPr>
        <p:spPr>
          <a:xfrm rot="10800000">
            <a:off x="10715183" y="1759612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BA77DB2-67C5-4E23-A12D-E5D74A19A4BD}"/>
              </a:ext>
            </a:extLst>
          </p:cNvPr>
          <p:cNvSpPr/>
          <p:nvPr/>
        </p:nvSpPr>
        <p:spPr>
          <a:xfrm>
            <a:off x="9967291" y="3112380"/>
            <a:ext cx="1201721" cy="2449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000" dirty="0">
                <a:solidFill>
                  <a:schemeClr val="tx1"/>
                </a:solidFill>
              </a:rPr>
              <a:t>VIEW ASSESSMENT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DB6794-FDDF-42D8-83B0-E1B15179A676}"/>
              </a:ext>
            </a:extLst>
          </p:cNvPr>
          <p:cNvSpPr txBox="1"/>
          <p:nvPr/>
        </p:nvSpPr>
        <p:spPr>
          <a:xfrm>
            <a:off x="158524" y="2076548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Evaluate Attendance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F8D68A2-9F6C-4ECF-88FC-449B1407BD81}"/>
              </a:ext>
            </a:extLst>
          </p:cNvPr>
          <p:cNvCxnSpPr>
            <a:cxnSpLocks/>
          </p:cNvCxnSpPr>
          <p:nvPr/>
        </p:nvCxnSpPr>
        <p:spPr>
          <a:xfrm>
            <a:off x="-46336" y="2542520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2CBEF96-20F5-45EC-8987-2024EEE02594}"/>
              </a:ext>
            </a:extLst>
          </p:cNvPr>
          <p:cNvSpPr txBox="1"/>
          <p:nvPr/>
        </p:nvSpPr>
        <p:spPr>
          <a:xfrm>
            <a:off x="158524" y="2650979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Evaluate L.O.V.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5ED735-062D-40A8-8C58-C15296BD42A3}"/>
              </a:ext>
            </a:extLst>
          </p:cNvPr>
          <p:cNvCxnSpPr>
            <a:cxnSpLocks/>
          </p:cNvCxnSpPr>
          <p:nvPr/>
        </p:nvCxnSpPr>
        <p:spPr>
          <a:xfrm>
            <a:off x="4299" y="3116952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D29892E-87A7-423C-BF9F-8904EB8D21B0}"/>
              </a:ext>
            </a:extLst>
          </p:cNvPr>
          <p:cNvSpPr txBox="1"/>
          <p:nvPr/>
        </p:nvSpPr>
        <p:spPr>
          <a:xfrm>
            <a:off x="158524" y="3208001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Grades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5516855-A6AF-4A47-A836-AF7522C66B72}"/>
              </a:ext>
            </a:extLst>
          </p:cNvPr>
          <p:cNvCxnSpPr>
            <a:cxnSpLocks/>
          </p:cNvCxnSpPr>
          <p:nvPr/>
        </p:nvCxnSpPr>
        <p:spPr>
          <a:xfrm>
            <a:off x="4299" y="3673974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52" descr="User">
            <a:extLst>
              <a:ext uri="{FF2B5EF4-FFF2-40B4-BE49-F238E27FC236}">
                <a16:creationId xmlns:a16="http://schemas.microsoft.com/office/drawing/2014/main" id="{286FB89C-DC9D-4254-9932-C3D774A96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845" y="3208000"/>
            <a:ext cx="343193" cy="343193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5B589AC-E63D-42F3-A983-52980C2591D5}"/>
              </a:ext>
            </a:extLst>
          </p:cNvPr>
          <p:cNvSpPr txBox="1"/>
          <p:nvPr/>
        </p:nvSpPr>
        <p:spPr>
          <a:xfrm>
            <a:off x="158524" y="3792500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Print Report Card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B9837FF-78F1-456D-B683-55E61A0FDCD1}"/>
              </a:ext>
            </a:extLst>
          </p:cNvPr>
          <p:cNvCxnSpPr>
            <a:cxnSpLocks/>
          </p:cNvCxnSpPr>
          <p:nvPr/>
        </p:nvCxnSpPr>
        <p:spPr>
          <a:xfrm>
            <a:off x="4299" y="425847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phic 66" descr="User">
            <a:extLst>
              <a:ext uri="{FF2B5EF4-FFF2-40B4-BE49-F238E27FC236}">
                <a16:creationId xmlns:a16="http://schemas.microsoft.com/office/drawing/2014/main" id="{CD1A0838-07C5-4140-B977-0EB76BAAF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845" y="3792499"/>
            <a:ext cx="343193" cy="343193"/>
          </a:xfrm>
          <a:prstGeom prst="rect">
            <a:avLst/>
          </a:prstGeom>
        </p:spPr>
      </p:pic>
      <p:pic>
        <p:nvPicPr>
          <p:cNvPr id="3" name="Graphic 2" descr="Pencil">
            <a:extLst>
              <a:ext uri="{FF2B5EF4-FFF2-40B4-BE49-F238E27FC236}">
                <a16:creationId xmlns:a16="http://schemas.microsoft.com/office/drawing/2014/main" id="{A385EC88-19AB-4ADA-A89B-C751364BE8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37592" y="2082981"/>
            <a:ext cx="302325" cy="333964"/>
          </a:xfrm>
          <a:prstGeom prst="rect">
            <a:avLst/>
          </a:prstGeom>
        </p:spPr>
      </p:pic>
      <p:pic>
        <p:nvPicPr>
          <p:cNvPr id="68" name="Graphic 67" descr="Pencil">
            <a:extLst>
              <a:ext uri="{FF2B5EF4-FFF2-40B4-BE49-F238E27FC236}">
                <a16:creationId xmlns:a16="http://schemas.microsoft.com/office/drawing/2014/main" id="{64CDCA14-2FBB-45F8-9FB0-FD747CD99E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40395" y="2657414"/>
            <a:ext cx="302325" cy="333964"/>
          </a:xfrm>
          <a:prstGeom prst="rect">
            <a:avLst/>
          </a:prstGeom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46FECCE-02FE-48AE-BFCB-57572D5357FD}"/>
              </a:ext>
            </a:extLst>
          </p:cNvPr>
          <p:cNvSpPr/>
          <p:nvPr/>
        </p:nvSpPr>
        <p:spPr>
          <a:xfrm>
            <a:off x="9967291" y="3428770"/>
            <a:ext cx="1201721" cy="2449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000" dirty="0">
                <a:solidFill>
                  <a:schemeClr val="tx1"/>
                </a:solidFill>
              </a:rPr>
              <a:t>VIEW ASSESSMENT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C6AD446-8B93-4235-9F4C-E10FCE8B82CE}"/>
              </a:ext>
            </a:extLst>
          </p:cNvPr>
          <p:cNvSpPr/>
          <p:nvPr/>
        </p:nvSpPr>
        <p:spPr>
          <a:xfrm>
            <a:off x="9967292" y="3739001"/>
            <a:ext cx="1201721" cy="2449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000" dirty="0">
                <a:solidFill>
                  <a:schemeClr val="tx1"/>
                </a:solidFill>
              </a:rPr>
              <a:t>VIEW ASSESSMENT</a:t>
            </a:r>
          </a:p>
        </p:txBody>
      </p:sp>
    </p:spTree>
    <p:extLst>
      <p:ext uri="{BB962C8B-B14F-4D97-AF65-F5344CB8AC3E}">
        <p14:creationId xmlns:p14="http://schemas.microsoft.com/office/powerpoint/2010/main" val="2339514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7BB9E7-693E-4BDA-B335-ADF45DE12B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999E-1C56-4DAB-8643-44254D63877E}"/>
              </a:ext>
            </a:extLst>
          </p:cNvPr>
          <p:cNvSpPr/>
          <p:nvPr/>
        </p:nvSpPr>
        <p:spPr>
          <a:xfrm>
            <a:off x="0" y="869799"/>
            <a:ext cx="2558562" cy="59875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BF281-F464-4CDF-993A-2E753242D9D8}"/>
              </a:ext>
            </a:extLst>
          </p:cNvPr>
          <p:cNvSpPr/>
          <p:nvPr/>
        </p:nvSpPr>
        <p:spPr>
          <a:xfrm>
            <a:off x="2255520" y="870438"/>
            <a:ext cx="9936480" cy="5987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D701F-9D51-4CEC-8C7F-2C10EFD0F048}"/>
              </a:ext>
            </a:extLst>
          </p:cNvPr>
          <p:cNvSpPr txBox="1"/>
          <p:nvPr/>
        </p:nvSpPr>
        <p:spPr>
          <a:xfrm>
            <a:off x="835270" y="142830"/>
            <a:ext cx="616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Bangkal Elementary School - Main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F9C789-172E-4440-8735-44958718A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9" y="92954"/>
            <a:ext cx="675861" cy="684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4CACE6-46CD-4BA6-9330-75BB77DDB14C}"/>
              </a:ext>
            </a:extLst>
          </p:cNvPr>
          <p:cNvSpPr txBox="1"/>
          <p:nvPr/>
        </p:nvSpPr>
        <p:spPr>
          <a:xfrm>
            <a:off x="72182" y="870434"/>
            <a:ext cx="2178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Adviser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29A39F-9D3A-46F7-953F-02C7B84B50A2}"/>
              </a:ext>
            </a:extLst>
          </p:cNvPr>
          <p:cNvCxnSpPr>
            <a:cxnSpLocks/>
          </p:cNvCxnSpPr>
          <p:nvPr/>
        </p:nvCxnSpPr>
        <p:spPr>
          <a:xfrm>
            <a:off x="10160" y="139365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BAE37D-7348-4042-B261-17F5D9039DA6}"/>
              </a:ext>
            </a:extLst>
          </p:cNvPr>
          <p:cNvCxnSpPr>
            <a:cxnSpLocks/>
          </p:cNvCxnSpPr>
          <p:nvPr/>
        </p:nvCxnSpPr>
        <p:spPr>
          <a:xfrm>
            <a:off x="10160" y="878591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2A37DE-7CD8-485B-83C0-82D8FCF57F10}"/>
              </a:ext>
            </a:extLst>
          </p:cNvPr>
          <p:cNvSpPr txBox="1"/>
          <p:nvPr/>
        </p:nvSpPr>
        <p:spPr>
          <a:xfrm>
            <a:off x="164689" y="1529410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Students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24C02F-E896-4695-A193-130E30A267ED}"/>
              </a:ext>
            </a:extLst>
          </p:cNvPr>
          <p:cNvCxnSpPr>
            <a:cxnSpLocks/>
          </p:cNvCxnSpPr>
          <p:nvPr/>
        </p:nvCxnSpPr>
        <p:spPr>
          <a:xfrm>
            <a:off x="4299" y="1968087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User">
            <a:extLst>
              <a:ext uri="{FF2B5EF4-FFF2-40B4-BE49-F238E27FC236}">
                <a16:creationId xmlns:a16="http://schemas.microsoft.com/office/drawing/2014/main" id="{19EFA286-C304-4FF5-BE6E-EA14121E4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844" y="1508547"/>
            <a:ext cx="343193" cy="34319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0EFEBB9-E9C0-470F-9CB1-85D9CC720715}"/>
              </a:ext>
            </a:extLst>
          </p:cNvPr>
          <p:cNvSpPr/>
          <p:nvPr/>
        </p:nvSpPr>
        <p:spPr>
          <a:xfrm>
            <a:off x="2407920" y="1022839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Print Report Card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0C3F43-8A8D-46C3-ACBC-5DB0C5C3AD79}"/>
              </a:ext>
            </a:extLst>
          </p:cNvPr>
          <p:cNvSpPr/>
          <p:nvPr/>
        </p:nvSpPr>
        <p:spPr>
          <a:xfrm>
            <a:off x="2405673" y="1401391"/>
            <a:ext cx="9637542" cy="5321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12686B-5466-4869-A781-7AB724729098}"/>
              </a:ext>
            </a:extLst>
          </p:cNvPr>
          <p:cNvSpPr txBox="1"/>
          <p:nvPr/>
        </p:nvSpPr>
        <p:spPr>
          <a:xfrm>
            <a:off x="209354" y="4356747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Logout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7486FB-9947-4410-BCE0-5412FF348797}"/>
              </a:ext>
            </a:extLst>
          </p:cNvPr>
          <p:cNvCxnSpPr>
            <a:cxnSpLocks/>
          </p:cNvCxnSpPr>
          <p:nvPr/>
        </p:nvCxnSpPr>
        <p:spPr>
          <a:xfrm>
            <a:off x="4494" y="4822719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Download">
            <a:extLst>
              <a:ext uri="{FF2B5EF4-FFF2-40B4-BE49-F238E27FC236}">
                <a16:creationId xmlns:a16="http://schemas.microsoft.com/office/drawing/2014/main" id="{4E7B7DA3-3145-4B89-B6F1-C70935B3E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43844" y="4364633"/>
            <a:ext cx="343193" cy="343193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46E8D39-2EDD-4BB8-AF0B-35F226543737}"/>
              </a:ext>
            </a:extLst>
          </p:cNvPr>
          <p:cNvSpPr/>
          <p:nvPr/>
        </p:nvSpPr>
        <p:spPr>
          <a:xfrm>
            <a:off x="6454993" y="3992854"/>
            <a:ext cx="970959" cy="3708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PRINT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ED4C7FF-6195-4380-94A3-E0FAD529E294}"/>
              </a:ext>
            </a:extLst>
          </p:cNvPr>
          <p:cNvSpPr/>
          <p:nvPr/>
        </p:nvSpPr>
        <p:spPr>
          <a:xfrm>
            <a:off x="6353587" y="3515778"/>
            <a:ext cx="1173772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MEDALLE</a:t>
            </a: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10E53F90-3733-49C3-AE3B-873314A0CC55}"/>
              </a:ext>
            </a:extLst>
          </p:cNvPr>
          <p:cNvSpPr/>
          <p:nvPr/>
        </p:nvSpPr>
        <p:spPr>
          <a:xfrm rot="10800000">
            <a:off x="7394443" y="3701182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4D4DB3D-C30F-4131-A24A-7BD1FD307335}"/>
              </a:ext>
            </a:extLst>
          </p:cNvPr>
          <p:cNvSpPr/>
          <p:nvPr/>
        </p:nvSpPr>
        <p:spPr>
          <a:xfrm>
            <a:off x="7602435" y="3515778"/>
            <a:ext cx="805730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2018</a:t>
            </a: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B390609C-87D0-45D4-8100-4CEC8281D37C}"/>
              </a:ext>
            </a:extLst>
          </p:cNvPr>
          <p:cNvSpPr/>
          <p:nvPr/>
        </p:nvSpPr>
        <p:spPr>
          <a:xfrm rot="10800000">
            <a:off x="8275249" y="3701182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DB6794-FDDF-42D8-83B0-E1B15179A676}"/>
              </a:ext>
            </a:extLst>
          </p:cNvPr>
          <p:cNvSpPr txBox="1"/>
          <p:nvPr/>
        </p:nvSpPr>
        <p:spPr>
          <a:xfrm>
            <a:off x="158524" y="2076548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Evaluate Attendance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F8D68A2-9F6C-4ECF-88FC-449B1407BD81}"/>
              </a:ext>
            </a:extLst>
          </p:cNvPr>
          <p:cNvCxnSpPr>
            <a:cxnSpLocks/>
          </p:cNvCxnSpPr>
          <p:nvPr/>
        </p:nvCxnSpPr>
        <p:spPr>
          <a:xfrm>
            <a:off x="-46336" y="2542520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2CBEF96-20F5-45EC-8987-2024EEE02594}"/>
              </a:ext>
            </a:extLst>
          </p:cNvPr>
          <p:cNvSpPr txBox="1"/>
          <p:nvPr/>
        </p:nvSpPr>
        <p:spPr>
          <a:xfrm>
            <a:off x="158524" y="2650979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Evaluate L.O.V.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5ED735-062D-40A8-8C58-C15296BD42A3}"/>
              </a:ext>
            </a:extLst>
          </p:cNvPr>
          <p:cNvCxnSpPr>
            <a:cxnSpLocks/>
          </p:cNvCxnSpPr>
          <p:nvPr/>
        </p:nvCxnSpPr>
        <p:spPr>
          <a:xfrm>
            <a:off x="4299" y="3116952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D29892E-87A7-423C-BF9F-8904EB8D21B0}"/>
              </a:ext>
            </a:extLst>
          </p:cNvPr>
          <p:cNvSpPr txBox="1"/>
          <p:nvPr/>
        </p:nvSpPr>
        <p:spPr>
          <a:xfrm>
            <a:off x="158524" y="3208001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Grades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5516855-A6AF-4A47-A836-AF7522C66B72}"/>
              </a:ext>
            </a:extLst>
          </p:cNvPr>
          <p:cNvCxnSpPr>
            <a:cxnSpLocks/>
          </p:cNvCxnSpPr>
          <p:nvPr/>
        </p:nvCxnSpPr>
        <p:spPr>
          <a:xfrm>
            <a:off x="4299" y="3673974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52" descr="User">
            <a:extLst>
              <a:ext uri="{FF2B5EF4-FFF2-40B4-BE49-F238E27FC236}">
                <a16:creationId xmlns:a16="http://schemas.microsoft.com/office/drawing/2014/main" id="{286FB89C-DC9D-4254-9932-C3D774A96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845" y="3208000"/>
            <a:ext cx="343193" cy="343193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5B589AC-E63D-42F3-A983-52980C2591D5}"/>
              </a:ext>
            </a:extLst>
          </p:cNvPr>
          <p:cNvSpPr txBox="1"/>
          <p:nvPr/>
        </p:nvSpPr>
        <p:spPr>
          <a:xfrm>
            <a:off x="158524" y="3792500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Print Report Card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B9837FF-78F1-456D-B683-55E61A0FDCD1}"/>
              </a:ext>
            </a:extLst>
          </p:cNvPr>
          <p:cNvCxnSpPr>
            <a:cxnSpLocks/>
          </p:cNvCxnSpPr>
          <p:nvPr/>
        </p:nvCxnSpPr>
        <p:spPr>
          <a:xfrm>
            <a:off x="4299" y="425847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phic 66" descr="User">
            <a:extLst>
              <a:ext uri="{FF2B5EF4-FFF2-40B4-BE49-F238E27FC236}">
                <a16:creationId xmlns:a16="http://schemas.microsoft.com/office/drawing/2014/main" id="{CD1A0838-07C5-4140-B977-0EB76BAAF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845" y="3792499"/>
            <a:ext cx="343193" cy="343193"/>
          </a:xfrm>
          <a:prstGeom prst="rect">
            <a:avLst/>
          </a:prstGeom>
        </p:spPr>
      </p:pic>
      <p:pic>
        <p:nvPicPr>
          <p:cNvPr id="3" name="Graphic 2" descr="Pencil">
            <a:extLst>
              <a:ext uri="{FF2B5EF4-FFF2-40B4-BE49-F238E27FC236}">
                <a16:creationId xmlns:a16="http://schemas.microsoft.com/office/drawing/2014/main" id="{A385EC88-19AB-4ADA-A89B-C751364BE8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37592" y="2082981"/>
            <a:ext cx="302325" cy="333964"/>
          </a:xfrm>
          <a:prstGeom prst="rect">
            <a:avLst/>
          </a:prstGeom>
        </p:spPr>
      </p:pic>
      <p:pic>
        <p:nvPicPr>
          <p:cNvPr id="68" name="Graphic 67" descr="Pencil">
            <a:extLst>
              <a:ext uri="{FF2B5EF4-FFF2-40B4-BE49-F238E27FC236}">
                <a16:creationId xmlns:a16="http://schemas.microsoft.com/office/drawing/2014/main" id="{64CDCA14-2FBB-45F8-9FB0-FD747CD99E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40395" y="2657414"/>
            <a:ext cx="302325" cy="333964"/>
          </a:xfrm>
          <a:prstGeom prst="rect">
            <a:avLst/>
          </a:prstGeom>
        </p:spPr>
      </p:pic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85788937-F87C-4185-80BD-391B27BEB0A6}"/>
              </a:ext>
            </a:extLst>
          </p:cNvPr>
          <p:cNvSpPr/>
          <p:nvPr/>
        </p:nvSpPr>
        <p:spPr>
          <a:xfrm>
            <a:off x="5104739" y="3505775"/>
            <a:ext cx="1173772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8D78E4B2-CE50-421D-A76B-006744A03347}"/>
              </a:ext>
            </a:extLst>
          </p:cNvPr>
          <p:cNvSpPr/>
          <p:nvPr/>
        </p:nvSpPr>
        <p:spPr>
          <a:xfrm rot="10800000">
            <a:off x="6145595" y="3691179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98307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DE5530-98A0-4F47-9803-021C7C3493E7}"/>
              </a:ext>
            </a:extLst>
          </p:cNvPr>
          <p:cNvSpPr txBox="1"/>
          <p:nvPr/>
        </p:nvSpPr>
        <p:spPr>
          <a:xfrm>
            <a:off x="3014296" y="1209941"/>
            <a:ext cx="6163408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PH" sz="3200" dirty="0"/>
              <a:t>Bangkal Elementary School - 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AD648D-EE27-4D4E-8432-3C06AA414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877" y="105719"/>
            <a:ext cx="1090246" cy="1104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0B24A6-A93D-4731-A4EC-AFB3A2DCFFE9}"/>
              </a:ext>
            </a:extLst>
          </p:cNvPr>
          <p:cNvSpPr txBox="1"/>
          <p:nvPr/>
        </p:nvSpPr>
        <p:spPr>
          <a:xfrm>
            <a:off x="3014296" y="1711804"/>
            <a:ext cx="6163408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PH" sz="1400" dirty="0"/>
              <a:t>Malvar St., Brgy., Bangkal, Makati City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B161C3-06E6-4296-A5CE-CC7A29DE749F}"/>
              </a:ext>
            </a:extLst>
          </p:cNvPr>
          <p:cNvSpPr txBox="1"/>
          <p:nvPr/>
        </p:nvSpPr>
        <p:spPr>
          <a:xfrm>
            <a:off x="3014296" y="2030096"/>
            <a:ext cx="6163408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PH" sz="1400" dirty="0"/>
              <a:t>REPORT CARD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0632D7-2468-49CF-BC89-A5038377D7FB}"/>
              </a:ext>
            </a:extLst>
          </p:cNvPr>
          <p:cNvSpPr txBox="1"/>
          <p:nvPr/>
        </p:nvSpPr>
        <p:spPr>
          <a:xfrm>
            <a:off x="0" y="2382715"/>
            <a:ext cx="33322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BBAB0E-20BF-43B8-BA62-15BD46AE9D18}"/>
              </a:ext>
            </a:extLst>
          </p:cNvPr>
          <p:cNvSpPr txBox="1"/>
          <p:nvPr/>
        </p:nvSpPr>
        <p:spPr>
          <a:xfrm>
            <a:off x="0" y="2752047"/>
            <a:ext cx="33322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SECTION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608361-C634-4344-9555-AB1E32807C73}"/>
              </a:ext>
            </a:extLst>
          </p:cNvPr>
          <p:cNvSpPr txBox="1"/>
          <p:nvPr/>
        </p:nvSpPr>
        <p:spPr>
          <a:xfrm>
            <a:off x="0" y="3121379"/>
            <a:ext cx="33322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GRADE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216AC7-C38F-46B8-8B5F-C2E0397D29A9}"/>
              </a:ext>
            </a:extLst>
          </p:cNvPr>
          <p:cNvSpPr txBox="1"/>
          <p:nvPr/>
        </p:nvSpPr>
        <p:spPr>
          <a:xfrm>
            <a:off x="-1" y="3490849"/>
            <a:ext cx="33322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YEAR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0A987E-1CFA-41EA-8BE4-5B0B511470D3}"/>
              </a:ext>
            </a:extLst>
          </p:cNvPr>
          <p:cNvSpPr txBox="1"/>
          <p:nvPr/>
        </p:nvSpPr>
        <p:spPr>
          <a:xfrm>
            <a:off x="3332284" y="2378622"/>
            <a:ext cx="8859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/>
              <a:t>ANATHAN ANA PHAM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B21042-49FC-4582-9BC5-5DF08622B531}"/>
              </a:ext>
            </a:extLst>
          </p:cNvPr>
          <p:cNvSpPr txBox="1"/>
          <p:nvPr/>
        </p:nvSpPr>
        <p:spPr>
          <a:xfrm>
            <a:off x="3332284" y="2747954"/>
            <a:ext cx="8859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/>
              <a:t>MEDALLE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BC2182-6473-4496-8A01-EB79FA63A743}"/>
              </a:ext>
            </a:extLst>
          </p:cNvPr>
          <p:cNvSpPr txBox="1"/>
          <p:nvPr/>
        </p:nvSpPr>
        <p:spPr>
          <a:xfrm>
            <a:off x="3332284" y="3121985"/>
            <a:ext cx="8859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/>
              <a:t>GRADE - 1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D1891B-AB44-4D69-BF42-EF7DA5AFEDA9}"/>
              </a:ext>
            </a:extLst>
          </p:cNvPr>
          <p:cNvSpPr txBox="1"/>
          <p:nvPr/>
        </p:nvSpPr>
        <p:spPr>
          <a:xfrm>
            <a:off x="3332284" y="3491317"/>
            <a:ext cx="8859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/>
              <a:t>2018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14B84C-C534-451F-9FF6-5911A5FDE6D4}"/>
              </a:ext>
            </a:extLst>
          </p:cNvPr>
          <p:cNvSpPr txBox="1"/>
          <p:nvPr/>
        </p:nvSpPr>
        <p:spPr>
          <a:xfrm>
            <a:off x="0" y="3860181"/>
            <a:ext cx="121919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REPORT ON LEARNING PROGRESS AND ACHIEVEMENT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8211EB-AF87-47E1-87AB-9C14769B3319}"/>
              </a:ext>
            </a:extLst>
          </p:cNvPr>
          <p:cNvSpPr txBox="1"/>
          <p:nvPr/>
        </p:nvSpPr>
        <p:spPr>
          <a:xfrm>
            <a:off x="-6097" y="4229045"/>
            <a:ext cx="33322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LEARNING AREAS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5BA150-AECE-4924-960B-935CACC6CEA6}"/>
              </a:ext>
            </a:extLst>
          </p:cNvPr>
          <p:cNvSpPr txBox="1"/>
          <p:nvPr/>
        </p:nvSpPr>
        <p:spPr>
          <a:xfrm>
            <a:off x="3330819" y="4235141"/>
            <a:ext cx="1179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Q1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1D8A19-F13B-4739-934D-4FE892072E19}"/>
              </a:ext>
            </a:extLst>
          </p:cNvPr>
          <p:cNvSpPr txBox="1"/>
          <p:nvPr/>
        </p:nvSpPr>
        <p:spPr>
          <a:xfrm>
            <a:off x="4510454" y="4235141"/>
            <a:ext cx="1179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Q2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D4458B-6EDC-4718-81DA-02467F6A6464}"/>
              </a:ext>
            </a:extLst>
          </p:cNvPr>
          <p:cNvSpPr txBox="1"/>
          <p:nvPr/>
        </p:nvSpPr>
        <p:spPr>
          <a:xfrm>
            <a:off x="5688624" y="4235141"/>
            <a:ext cx="1179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Q3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83738B-AC40-4382-ACCE-E69CEB21C7B1}"/>
              </a:ext>
            </a:extLst>
          </p:cNvPr>
          <p:cNvSpPr txBox="1"/>
          <p:nvPr/>
        </p:nvSpPr>
        <p:spPr>
          <a:xfrm>
            <a:off x="6868259" y="4235141"/>
            <a:ext cx="1179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Q4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DA0DC7-F561-43BF-9F5B-F783FFBCA9E1}"/>
              </a:ext>
            </a:extLst>
          </p:cNvPr>
          <p:cNvSpPr txBox="1"/>
          <p:nvPr/>
        </p:nvSpPr>
        <p:spPr>
          <a:xfrm>
            <a:off x="8046429" y="4235141"/>
            <a:ext cx="16514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FINAL RATING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028A32-FD47-44AC-8863-C7C62E2B4AC1}"/>
              </a:ext>
            </a:extLst>
          </p:cNvPr>
          <p:cNvSpPr txBox="1"/>
          <p:nvPr/>
        </p:nvSpPr>
        <p:spPr>
          <a:xfrm>
            <a:off x="9697915" y="4234487"/>
            <a:ext cx="24940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REMARKS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DCD42A-11A8-4D5F-8A37-D21B67457203}"/>
              </a:ext>
            </a:extLst>
          </p:cNvPr>
          <p:cNvSpPr txBox="1"/>
          <p:nvPr/>
        </p:nvSpPr>
        <p:spPr>
          <a:xfrm>
            <a:off x="0" y="5706043"/>
            <a:ext cx="33322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ARALING PANLIPUNAN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91AB8F-538E-4374-8365-5A481F92F6E0}"/>
              </a:ext>
            </a:extLst>
          </p:cNvPr>
          <p:cNvSpPr txBox="1"/>
          <p:nvPr/>
        </p:nvSpPr>
        <p:spPr>
          <a:xfrm>
            <a:off x="0" y="6074907"/>
            <a:ext cx="33322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GENERAL AVERAGE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4096DF-1F91-4808-85D3-73F1449ADDBA}"/>
              </a:ext>
            </a:extLst>
          </p:cNvPr>
          <p:cNvSpPr txBox="1"/>
          <p:nvPr/>
        </p:nvSpPr>
        <p:spPr>
          <a:xfrm>
            <a:off x="0" y="6443771"/>
            <a:ext cx="33322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TEACHER’S SIGNATURE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870C17-C944-4621-9FE1-08CF9A4D60DD}"/>
              </a:ext>
            </a:extLst>
          </p:cNvPr>
          <p:cNvSpPr txBox="1"/>
          <p:nvPr/>
        </p:nvSpPr>
        <p:spPr>
          <a:xfrm>
            <a:off x="3330820" y="4599705"/>
            <a:ext cx="1179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95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7DEA00-32A4-4911-AB0A-3A961F1018C3}"/>
              </a:ext>
            </a:extLst>
          </p:cNvPr>
          <p:cNvSpPr txBox="1"/>
          <p:nvPr/>
        </p:nvSpPr>
        <p:spPr>
          <a:xfrm>
            <a:off x="4510455" y="4599705"/>
            <a:ext cx="1179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PH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40CF59-3538-4D28-A818-28D50E7E6B64}"/>
              </a:ext>
            </a:extLst>
          </p:cNvPr>
          <p:cNvSpPr txBox="1"/>
          <p:nvPr/>
        </p:nvSpPr>
        <p:spPr>
          <a:xfrm>
            <a:off x="5688625" y="4599705"/>
            <a:ext cx="1179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PH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DBC7F4-AF36-4D98-8DE0-6BFED5AA8935}"/>
              </a:ext>
            </a:extLst>
          </p:cNvPr>
          <p:cNvSpPr txBox="1"/>
          <p:nvPr/>
        </p:nvSpPr>
        <p:spPr>
          <a:xfrm>
            <a:off x="6868260" y="4599705"/>
            <a:ext cx="1179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PH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8A3298-1BAF-4CEA-9DD7-8D3142EA894B}"/>
              </a:ext>
            </a:extLst>
          </p:cNvPr>
          <p:cNvSpPr txBox="1"/>
          <p:nvPr/>
        </p:nvSpPr>
        <p:spPr>
          <a:xfrm>
            <a:off x="8046430" y="4599705"/>
            <a:ext cx="16514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95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979015-951F-4070-97A6-D8D2AC2ACED3}"/>
              </a:ext>
            </a:extLst>
          </p:cNvPr>
          <p:cNvSpPr txBox="1"/>
          <p:nvPr/>
        </p:nvSpPr>
        <p:spPr>
          <a:xfrm>
            <a:off x="3330817" y="6436013"/>
            <a:ext cx="88611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PH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DEEE646-4A54-4A29-9330-6EA5056DEAD5}"/>
              </a:ext>
            </a:extLst>
          </p:cNvPr>
          <p:cNvSpPr txBox="1"/>
          <p:nvPr/>
        </p:nvSpPr>
        <p:spPr>
          <a:xfrm>
            <a:off x="5686869" y="4965901"/>
            <a:ext cx="1179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PH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E78D565-97B2-4395-A294-09CC3DB207E3}"/>
              </a:ext>
            </a:extLst>
          </p:cNvPr>
          <p:cNvSpPr txBox="1"/>
          <p:nvPr/>
        </p:nvSpPr>
        <p:spPr>
          <a:xfrm>
            <a:off x="6866848" y="4965990"/>
            <a:ext cx="11824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PH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701D021-F288-4D0C-BD8A-418FFAFEB0E4}"/>
              </a:ext>
            </a:extLst>
          </p:cNvPr>
          <p:cNvSpPr txBox="1"/>
          <p:nvPr/>
        </p:nvSpPr>
        <p:spPr>
          <a:xfrm>
            <a:off x="9700790" y="4965990"/>
            <a:ext cx="24912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Outstanding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2224A99-5D07-4083-A551-C7581E41508A}"/>
              </a:ext>
            </a:extLst>
          </p:cNvPr>
          <p:cNvSpPr txBox="1"/>
          <p:nvPr/>
        </p:nvSpPr>
        <p:spPr>
          <a:xfrm>
            <a:off x="8049270" y="4965901"/>
            <a:ext cx="16514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90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853BA21-533F-411A-844B-ECB3B9EFF925}"/>
              </a:ext>
            </a:extLst>
          </p:cNvPr>
          <p:cNvSpPr txBox="1"/>
          <p:nvPr/>
        </p:nvSpPr>
        <p:spPr>
          <a:xfrm>
            <a:off x="5686869" y="5331530"/>
            <a:ext cx="1179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PH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40F8F7-8537-4058-B694-CA26237DD011}"/>
              </a:ext>
            </a:extLst>
          </p:cNvPr>
          <p:cNvSpPr txBox="1"/>
          <p:nvPr/>
        </p:nvSpPr>
        <p:spPr>
          <a:xfrm>
            <a:off x="6866848" y="5331619"/>
            <a:ext cx="11824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PH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8020B15-3277-4ACD-B4CD-392A4DB00614}"/>
              </a:ext>
            </a:extLst>
          </p:cNvPr>
          <p:cNvSpPr txBox="1"/>
          <p:nvPr/>
        </p:nvSpPr>
        <p:spPr>
          <a:xfrm>
            <a:off x="9700790" y="5331619"/>
            <a:ext cx="249121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600" dirty="0"/>
              <a:t>Did Not Meet Expectations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1CDCC1F-9AE9-4E51-A91B-425AC834081C}"/>
              </a:ext>
            </a:extLst>
          </p:cNvPr>
          <p:cNvSpPr txBox="1"/>
          <p:nvPr/>
        </p:nvSpPr>
        <p:spPr>
          <a:xfrm>
            <a:off x="8049270" y="5331530"/>
            <a:ext cx="16514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74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1C683E8-5267-42EC-A489-A2E8206B2104}"/>
              </a:ext>
            </a:extLst>
          </p:cNvPr>
          <p:cNvSpPr txBox="1"/>
          <p:nvPr/>
        </p:nvSpPr>
        <p:spPr>
          <a:xfrm>
            <a:off x="4510800" y="4965901"/>
            <a:ext cx="11792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PH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EDAFA32-31C2-462E-9DD2-5AB5BFC66D21}"/>
              </a:ext>
            </a:extLst>
          </p:cNvPr>
          <p:cNvSpPr txBox="1"/>
          <p:nvPr/>
        </p:nvSpPr>
        <p:spPr>
          <a:xfrm>
            <a:off x="4510799" y="5331530"/>
            <a:ext cx="1179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PH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813305C-3836-42D8-96F3-99A018B10FD4}"/>
              </a:ext>
            </a:extLst>
          </p:cNvPr>
          <p:cNvSpPr txBox="1"/>
          <p:nvPr/>
        </p:nvSpPr>
        <p:spPr>
          <a:xfrm>
            <a:off x="3334385" y="4965901"/>
            <a:ext cx="1179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90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71475B0-00C5-449E-848C-B1941EFA3668}"/>
              </a:ext>
            </a:extLst>
          </p:cNvPr>
          <p:cNvSpPr txBox="1"/>
          <p:nvPr/>
        </p:nvSpPr>
        <p:spPr>
          <a:xfrm>
            <a:off x="3334385" y="5331530"/>
            <a:ext cx="1179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74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E017656-21A3-4E58-9065-4457BCBBBF45}"/>
              </a:ext>
            </a:extLst>
          </p:cNvPr>
          <p:cNvSpPr txBox="1"/>
          <p:nvPr/>
        </p:nvSpPr>
        <p:spPr>
          <a:xfrm>
            <a:off x="9697915" y="4601772"/>
            <a:ext cx="24940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Outstanding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483D830-354C-4EFD-B6F4-B36B9D04375F}"/>
              </a:ext>
            </a:extLst>
          </p:cNvPr>
          <p:cNvSpPr txBox="1"/>
          <p:nvPr/>
        </p:nvSpPr>
        <p:spPr>
          <a:xfrm>
            <a:off x="-3108" y="4598564"/>
            <a:ext cx="33322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MOTHER TONGUE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44DD010-F992-4EEE-BDA1-72EE14A3B4DB}"/>
              </a:ext>
            </a:extLst>
          </p:cNvPr>
          <p:cNvSpPr txBox="1"/>
          <p:nvPr/>
        </p:nvSpPr>
        <p:spPr>
          <a:xfrm>
            <a:off x="1523" y="4966454"/>
            <a:ext cx="33322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FILIPINO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28BDEE0-9066-48F2-9C96-533023C8A2AB}"/>
              </a:ext>
            </a:extLst>
          </p:cNvPr>
          <p:cNvSpPr txBox="1"/>
          <p:nvPr/>
        </p:nvSpPr>
        <p:spPr>
          <a:xfrm>
            <a:off x="8566" y="5327009"/>
            <a:ext cx="33322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ENGLISH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F6F87EA-2ED2-4FE4-92C5-7C5CE439535A}"/>
              </a:ext>
            </a:extLst>
          </p:cNvPr>
          <p:cNvSpPr txBox="1"/>
          <p:nvPr/>
        </p:nvSpPr>
        <p:spPr>
          <a:xfrm>
            <a:off x="5685346" y="5691903"/>
            <a:ext cx="1179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PH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1489192-BD6C-461D-B73D-BC34C7AAAE83}"/>
              </a:ext>
            </a:extLst>
          </p:cNvPr>
          <p:cNvSpPr txBox="1"/>
          <p:nvPr/>
        </p:nvSpPr>
        <p:spPr>
          <a:xfrm>
            <a:off x="6865325" y="5691992"/>
            <a:ext cx="11824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PH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64458EC-7918-48FA-A9A6-645149586949}"/>
              </a:ext>
            </a:extLst>
          </p:cNvPr>
          <p:cNvSpPr txBox="1"/>
          <p:nvPr/>
        </p:nvSpPr>
        <p:spPr>
          <a:xfrm>
            <a:off x="9699267" y="5681832"/>
            <a:ext cx="24912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Satisfactory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9EC8B87-F060-437D-946B-6166C78C49C6}"/>
              </a:ext>
            </a:extLst>
          </p:cNvPr>
          <p:cNvSpPr txBox="1"/>
          <p:nvPr/>
        </p:nvSpPr>
        <p:spPr>
          <a:xfrm>
            <a:off x="8047747" y="5691903"/>
            <a:ext cx="16514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80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0CCCB84-05A1-4809-A72D-C9F2A1A40F3C}"/>
              </a:ext>
            </a:extLst>
          </p:cNvPr>
          <p:cNvSpPr txBox="1"/>
          <p:nvPr/>
        </p:nvSpPr>
        <p:spPr>
          <a:xfrm>
            <a:off x="9699267" y="6057621"/>
            <a:ext cx="24912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PH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547A394-BA5E-466B-97A6-DCBCBBC8DB8D}"/>
              </a:ext>
            </a:extLst>
          </p:cNvPr>
          <p:cNvSpPr txBox="1"/>
          <p:nvPr/>
        </p:nvSpPr>
        <p:spPr>
          <a:xfrm>
            <a:off x="8047747" y="6057532"/>
            <a:ext cx="16514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84.75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31C0C31-CEEF-4F0E-8613-D3E6F5158882}"/>
              </a:ext>
            </a:extLst>
          </p:cNvPr>
          <p:cNvSpPr txBox="1"/>
          <p:nvPr/>
        </p:nvSpPr>
        <p:spPr>
          <a:xfrm>
            <a:off x="4509277" y="5691903"/>
            <a:ext cx="11792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PH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3D07A9B-52E0-4DAD-A69A-22068794C446}"/>
              </a:ext>
            </a:extLst>
          </p:cNvPr>
          <p:cNvSpPr txBox="1"/>
          <p:nvPr/>
        </p:nvSpPr>
        <p:spPr>
          <a:xfrm>
            <a:off x="3332862" y="5691903"/>
            <a:ext cx="1179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518015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7BB9E7-693E-4BDA-B335-ADF45DE12B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999E-1C56-4DAB-8643-44254D63877E}"/>
              </a:ext>
            </a:extLst>
          </p:cNvPr>
          <p:cNvSpPr/>
          <p:nvPr/>
        </p:nvSpPr>
        <p:spPr>
          <a:xfrm>
            <a:off x="0" y="869799"/>
            <a:ext cx="2558562" cy="59875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BF281-F464-4CDF-993A-2E753242D9D8}"/>
              </a:ext>
            </a:extLst>
          </p:cNvPr>
          <p:cNvSpPr/>
          <p:nvPr/>
        </p:nvSpPr>
        <p:spPr>
          <a:xfrm>
            <a:off x="2255520" y="870438"/>
            <a:ext cx="9936480" cy="5987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D701F-9D51-4CEC-8C7F-2C10EFD0F048}"/>
              </a:ext>
            </a:extLst>
          </p:cNvPr>
          <p:cNvSpPr txBox="1"/>
          <p:nvPr/>
        </p:nvSpPr>
        <p:spPr>
          <a:xfrm>
            <a:off x="835270" y="142830"/>
            <a:ext cx="616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Bangkal Elementary School - Main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F9C789-172E-4440-8735-44958718A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9" y="92954"/>
            <a:ext cx="675861" cy="684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4CACE6-46CD-4BA6-9330-75BB77DDB14C}"/>
              </a:ext>
            </a:extLst>
          </p:cNvPr>
          <p:cNvSpPr txBox="1"/>
          <p:nvPr/>
        </p:nvSpPr>
        <p:spPr>
          <a:xfrm>
            <a:off x="501712" y="870434"/>
            <a:ext cx="1575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Parent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29A39F-9D3A-46F7-953F-02C7B84B50A2}"/>
              </a:ext>
            </a:extLst>
          </p:cNvPr>
          <p:cNvCxnSpPr>
            <a:cxnSpLocks/>
          </p:cNvCxnSpPr>
          <p:nvPr/>
        </p:nvCxnSpPr>
        <p:spPr>
          <a:xfrm>
            <a:off x="10160" y="139365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BAE37D-7348-4042-B261-17F5D9039DA6}"/>
              </a:ext>
            </a:extLst>
          </p:cNvPr>
          <p:cNvCxnSpPr>
            <a:cxnSpLocks/>
          </p:cNvCxnSpPr>
          <p:nvPr/>
        </p:nvCxnSpPr>
        <p:spPr>
          <a:xfrm>
            <a:off x="10160" y="878591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2A37DE-7CD8-485B-83C0-82D8FCF57F10}"/>
              </a:ext>
            </a:extLst>
          </p:cNvPr>
          <p:cNvSpPr txBox="1"/>
          <p:nvPr/>
        </p:nvSpPr>
        <p:spPr>
          <a:xfrm>
            <a:off x="209159" y="1502115"/>
            <a:ext cx="1837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Subjects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24C02F-E896-4695-A193-130E30A267ED}"/>
              </a:ext>
            </a:extLst>
          </p:cNvPr>
          <p:cNvCxnSpPr>
            <a:cxnSpLocks/>
          </p:cNvCxnSpPr>
          <p:nvPr/>
        </p:nvCxnSpPr>
        <p:spPr>
          <a:xfrm>
            <a:off x="4299" y="1968087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User">
            <a:extLst>
              <a:ext uri="{FF2B5EF4-FFF2-40B4-BE49-F238E27FC236}">
                <a16:creationId xmlns:a16="http://schemas.microsoft.com/office/drawing/2014/main" id="{19EFA286-C304-4FF5-BE6E-EA14121E4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2778" y="1502114"/>
            <a:ext cx="343193" cy="34319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0EFEBB9-E9C0-470F-9CB1-85D9CC720715}"/>
              </a:ext>
            </a:extLst>
          </p:cNvPr>
          <p:cNvSpPr/>
          <p:nvPr/>
        </p:nvSpPr>
        <p:spPr>
          <a:xfrm>
            <a:off x="2407920" y="1022839"/>
            <a:ext cx="9635295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View Subjects – Anathan A. Pham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0C3F43-8A8D-46C3-ACBC-5DB0C5C3AD79}"/>
              </a:ext>
            </a:extLst>
          </p:cNvPr>
          <p:cNvSpPr/>
          <p:nvPr/>
        </p:nvSpPr>
        <p:spPr>
          <a:xfrm>
            <a:off x="2405673" y="1393649"/>
            <a:ext cx="9637542" cy="5321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697D68-52D4-49C1-9287-ED6D1A496D5B}"/>
              </a:ext>
            </a:extLst>
          </p:cNvPr>
          <p:cNvSpPr txBox="1"/>
          <p:nvPr/>
        </p:nvSpPr>
        <p:spPr>
          <a:xfrm>
            <a:off x="2451217" y="2083869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Show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C328EFD-A7AD-4B7B-B192-995604CD207F}"/>
              </a:ext>
            </a:extLst>
          </p:cNvPr>
          <p:cNvSpPr/>
          <p:nvPr/>
        </p:nvSpPr>
        <p:spPr>
          <a:xfrm>
            <a:off x="3027780" y="2132899"/>
            <a:ext cx="720969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10</a:t>
            </a:r>
            <a:r>
              <a:rPr lang="en-PH" dirty="0"/>
              <a:t>x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F4DCB1B3-317B-4622-A5E2-435D874838C0}"/>
              </a:ext>
            </a:extLst>
          </p:cNvPr>
          <p:cNvSpPr/>
          <p:nvPr/>
        </p:nvSpPr>
        <p:spPr>
          <a:xfrm rot="10800000">
            <a:off x="3582524" y="2230434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E0B3E9-CC71-4F0D-801B-A55FE0F07A18}"/>
              </a:ext>
            </a:extLst>
          </p:cNvPr>
          <p:cNvSpPr txBox="1"/>
          <p:nvPr/>
        </p:nvSpPr>
        <p:spPr>
          <a:xfrm>
            <a:off x="3748749" y="2083869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entries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2F8ABD-6A52-4E9F-A8F7-AFDEC82A5C00}"/>
              </a:ext>
            </a:extLst>
          </p:cNvPr>
          <p:cNvSpPr txBox="1"/>
          <p:nvPr/>
        </p:nvSpPr>
        <p:spPr>
          <a:xfrm>
            <a:off x="9657285" y="2102864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Search: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3FED0BC-9542-42FE-88BA-F1B325C1D7EC}"/>
              </a:ext>
            </a:extLst>
          </p:cNvPr>
          <p:cNvSpPr/>
          <p:nvPr/>
        </p:nvSpPr>
        <p:spPr>
          <a:xfrm>
            <a:off x="10369678" y="2132898"/>
            <a:ext cx="1555622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1129DD-9238-4F40-ADCC-377FF9042FA9}"/>
              </a:ext>
            </a:extLst>
          </p:cNvPr>
          <p:cNvSpPr/>
          <p:nvPr/>
        </p:nvSpPr>
        <p:spPr>
          <a:xfrm>
            <a:off x="2558073" y="2508175"/>
            <a:ext cx="9367227" cy="2780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Subject ID	Subject Name		Grade		Action</a:t>
            </a:r>
          </a:p>
          <a:p>
            <a:endParaRPr lang="en-PH" dirty="0">
              <a:solidFill>
                <a:schemeClr val="tx1"/>
              </a:solidFill>
            </a:endParaRPr>
          </a:p>
          <a:p>
            <a:r>
              <a:rPr lang="en-PH" dirty="0">
                <a:solidFill>
                  <a:schemeClr val="tx1"/>
                </a:solidFill>
              </a:rPr>
              <a:t>1		English			74</a:t>
            </a:r>
          </a:p>
          <a:p>
            <a:endParaRPr lang="en-PH" dirty="0">
              <a:solidFill>
                <a:schemeClr val="tx1"/>
              </a:solidFill>
            </a:endParaRPr>
          </a:p>
          <a:p>
            <a:r>
              <a:rPr lang="en-PH" dirty="0">
                <a:solidFill>
                  <a:schemeClr val="tx1"/>
                </a:solidFill>
              </a:rPr>
              <a:t>3		Mother Tongue		95</a:t>
            </a:r>
          </a:p>
          <a:p>
            <a:endParaRPr lang="en-PH" dirty="0">
              <a:solidFill>
                <a:schemeClr val="tx1"/>
              </a:solidFill>
            </a:endParaRPr>
          </a:p>
          <a:p>
            <a:r>
              <a:rPr lang="en-PH" dirty="0">
                <a:solidFill>
                  <a:schemeClr val="tx1"/>
                </a:solidFill>
              </a:rPr>
              <a:t>4		Filipino			90</a:t>
            </a:r>
          </a:p>
          <a:p>
            <a:endParaRPr lang="en-PH" dirty="0">
              <a:solidFill>
                <a:schemeClr val="tx1"/>
              </a:solidFill>
            </a:endParaRPr>
          </a:p>
          <a:p>
            <a:r>
              <a:rPr lang="en-PH" dirty="0">
                <a:solidFill>
                  <a:schemeClr val="tx1"/>
                </a:solidFill>
              </a:rPr>
              <a:t>5		Araling Panlipunan		80		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12686B-5466-4869-A781-7AB724729098}"/>
              </a:ext>
            </a:extLst>
          </p:cNvPr>
          <p:cNvSpPr txBox="1"/>
          <p:nvPr/>
        </p:nvSpPr>
        <p:spPr>
          <a:xfrm>
            <a:off x="208769" y="2076548"/>
            <a:ext cx="1837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Logout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7486FB-9947-4410-BCE0-5412FF348797}"/>
              </a:ext>
            </a:extLst>
          </p:cNvPr>
          <p:cNvCxnSpPr>
            <a:cxnSpLocks/>
          </p:cNvCxnSpPr>
          <p:nvPr/>
        </p:nvCxnSpPr>
        <p:spPr>
          <a:xfrm>
            <a:off x="3909" y="2542520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Download">
            <a:extLst>
              <a:ext uri="{FF2B5EF4-FFF2-40B4-BE49-F238E27FC236}">
                <a16:creationId xmlns:a16="http://schemas.microsoft.com/office/drawing/2014/main" id="{4E7B7DA3-3145-4B89-B6F1-C70935B3E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02388" y="2076547"/>
            <a:ext cx="343193" cy="343193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46E8D39-2EDD-4BB8-AF0B-35F226543737}"/>
              </a:ext>
            </a:extLst>
          </p:cNvPr>
          <p:cNvSpPr/>
          <p:nvPr/>
        </p:nvSpPr>
        <p:spPr>
          <a:xfrm>
            <a:off x="11127466" y="1549817"/>
            <a:ext cx="797834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Q1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BD26AD-19A3-4BC0-BA37-A0B541B948A4}"/>
              </a:ext>
            </a:extLst>
          </p:cNvPr>
          <p:cNvCxnSpPr>
            <a:cxnSpLocks/>
          </p:cNvCxnSpPr>
          <p:nvPr/>
        </p:nvCxnSpPr>
        <p:spPr>
          <a:xfrm>
            <a:off x="2405673" y="2076547"/>
            <a:ext cx="963754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88776560-271B-4571-B673-BEBA7387FADB}"/>
              </a:ext>
            </a:extLst>
          </p:cNvPr>
          <p:cNvSpPr/>
          <p:nvPr/>
        </p:nvSpPr>
        <p:spPr>
          <a:xfrm rot="10800000">
            <a:off x="11792384" y="1714120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E9185CD-33DF-409F-B58E-CCA53452B918}"/>
              </a:ext>
            </a:extLst>
          </p:cNvPr>
          <p:cNvSpPr/>
          <p:nvPr/>
        </p:nvSpPr>
        <p:spPr>
          <a:xfrm>
            <a:off x="9033066" y="3184026"/>
            <a:ext cx="2021014" cy="361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VIEW ASSESSMENT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78FDA84-FC52-4690-B867-005183F0799A}"/>
              </a:ext>
            </a:extLst>
          </p:cNvPr>
          <p:cNvSpPr/>
          <p:nvPr/>
        </p:nvSpPr>
        <p:spPr>
          <a:xfrm>
            <a:off x="9012818" y="3692596"/>
            <a:ext cx="2021014" cy="361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VIEW ASSESSMENT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B471290-7264-46C9-9ECE-B8C8316B9663}"/>
              </a:ext>
            </a:extLst>
          </p:cNvPr>
          <p:cNvSpPr/>
          <p:nvPr/>
        </p:nvSpPr>
        <p:spPr>
          <a:xfrm>
            <a:off x="9012818" y="4305130"/>
            <a:ext cx="2021014" cy="361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VIEW ASSESSMENT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D68628E-E9F2-4EDC-95C7-F15EFBAA520F}"/>
              </a:ext>
            </a:extLst>
          </p:cNvPr>
          <p:cNvSpPr/>
          <p:nvPr/>
        </p:nvSpPr>
        <p:spPr>
          <a:xfrm>
            <a:off x="9007262" y="4833818"/>
            <a:ext cx="2021014" cy="361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VIEW ASSESSMENT</a:t>
            </a:r>
          </a:p>
        </p:txBody>
      </p:sp>
    </p:spTree>
    <p:extLst>
      <p:ext uri="{BB962C8B-B14F-4D97-AF65-F5344CB8AC3E}">
        <p14:creationId xmlns:p14="http://schemas.microsoft.com/office/powerpoint/2010/main" val="3106920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7BB9E7-693E-4BDA-B335-ADF45DE12B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999E-1C56-4DAB-8643-44254D63877E}"/>
              </a:ext>
            </a:extLst>
          </p:cNvPr>
          <p:cNvSpPr/>
          <p:nvPr/>
        </p:nvSpPr>
        <p:spPr>
          <a:xfrm>
            <a:off x="10160" y="895378"/>
            <a:ext cx="2430176" cy="59875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BF281-F464-4CDF-993A-2E753242D9D8}"/>
              </a:ext>
            </a:extLst>
          </p:cNvPr>
          <p:cNvSpPr/>
          <p:nvPr/>
        </p:nvSpPr>
        <p:spPr>
          <a:xfrm>
            <a:off x="2255520" y="870438"/>
            <a:ext cx="9936480" cy="5987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D701F-9D51-4CEC-8C7F-2C10EFD0F048}"/>
              </a:ext>
            </a:extLst>
          </p:cNvPr>
          <p:cNvSpPr txBox="1"/>
          <p:nvPr/>
        </p:nvSpPr>
        <p:spPr>
          <a:xfrm>
            <a:off x="835270" y="142830"/>
            <a:ext cx="616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Bangkal Elementary School - Main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F9C789-172E-4440-8735-44958718A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9" y="92954"/>
            <a:ext cx="675861" cy="684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4CACE6-46CD-4BA6-9330-75BB77DDB14C}"/>
              </a:ext>
            </a:extLst>
          </p:cNvPr>
          <p:cNvSpPr txBox="1"/>
          <p:nvPr/>
        </p:nvSpPr>
        <p:spPr>
          <a:xfrm>
            <a:off x="491587" y="870433"/>
            <a:ext cx="1837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Parent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29A39F-9D3A-46F7-953F-02C7B84B50A2}"/>
              </a:ext>
            </a:extLst>
          </p:cNvPr>
          <p:cNvCxnSpPr>
            <a:cxnSpLocks/>
          </p:cNvCxnSpPr>
          <p:nvPr/>
        </p:nvCxnSpPr>
        <p:spPr>
          <a:xfrm>
            <a:off x="10160" y="139365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BAE37D-7348-4042-B261-17F5D9039DA6}"/>
              </a:ext>
            </a:extLst>
          </p:cNvPr>
          <p:cNvCxnSpPr>
            <a:cxnSpLocks/>
          </p:cNvCxnSpPr>
          <p:nvPr/>
        </p:nvCxnSpPr>
        <p:spPr>
          <a:xfrm>
            <a:off x="10160" y="878591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2A37DE-7CD8-485B-83C0-82D8FCF57F10}"/>
              </a:ext>
            </a:extLst>
          </p:cNvPr>
          <p:cNvSpPr txBox="1"/>
          <p:nvPr/>
        </p:nvSpPr>
        <p:spPr>
          <a:xfrm>
            <a:off x="209159" y="1502115"/>
            <a:ext cx="1837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Subjects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24C02F-E896-4695-A193-130E30A267ED}"/>
              </a:ext>
            </a:extLst>
          </p:cNvPr>
          <p:cNvCxnSpPr>
            <a:cxnSpLocks/>
          </p:cNvCxnSpPr>
          <p:nvPr/>
        </p:nvCxnSpPr>
        <p:spPr>
          <a:xfrm>
            <a:off x="4299" y="1968087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User">
            <a:extLst>
              <a:ext uri="{FF2B5EF4-FFF2-40B4-BE49-F238E27FC236}">
                <a16:creationId xmlns:a16="http://schemas.microsoft.com/office/drawing/2014/main" id="{19EFA286-C304-4FF5-BE6E-EA14121E4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2778" y="1502114"/>
            <a:ext cx="343193" cy="34319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0EFEBB9-E9C0-470F-9CB1-85D9CC720715}"/>
              </a:ext>
            </a:extLst>
          </p:cNvPr>
          <p:cNvSpPr/>
          <p:nvPr/>
        </p:nvSpPr>
        <p:spPr>
          <a:xfrm>
            <a:off x="2407920" y="1022839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English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0C3F43-8A8D-46C3-ACBC-5DB0C5C3AD79}"/>
              </a:ext>
            </a:extLst>
          </p:cNvPr>
          <p:cNvSpPr/>
          <p:nvPr/>
        </p:nvSpPr>
        <p:spPr>
          <a:xfrm>
            <a:off x="2405673" y="1393649"/>
            <a:ext cx="9637542" cy="5321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697D68-52D4-49C1-9287-ED6D1A496D5B}"/>
              </a:ext>
            </a:extLst>
          </p:cNvPr>
          <p:cNvSpPr txBox="1"/>
          <p:nvPr/>
        </p:nvSpPr>
        <p:spPr>
          <a:xfrm>
            <a:off x="2451217" y="2313541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Show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C328EFD-A7AD-4B7B-B192-995604CD207F}"/>
              </a:ext>
            </a:extLst>
          </p:cNvPr>
          <p:cNvSpPr/>
          <p:nvPr/>
        </p:nvSpPr>
        <p:spPr>
          <a:xfrm>
            <a:off x="3027780" y="2362571"/>
            <a:ext cx="720969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10</a:t>
            </a:r>
            <a:r>
              <a:rPr lang="en-PH" dirty="0"/>
              <a:t>x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F4DCB1B3-317B-4622-A5E2-435D874838C0}"/>
              </a:ext>
            </a:extLst>
          </p:cNvPr>
          <p:cNvSpPr/>
          <p:nvPr/>
        </p:nvSpPr>
        <p:spPr>
          <a:xfrm rot="10800000">
            <a:off x="3582524" y="2459036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E0B3E9-CC71-4F0D-801B-A55FE0F07A18}"/>
              </a:ext>
            </a:extLst>
          </p:cNvPr>
          <p:cNvSpPr txBox="1"/>
          <p:nvPr/>
        </p:nvSpPr>
        <p:spPr>
          <a:xfrm>
            <a:off x="3748749" y="2313541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entries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2F8ABD-6A52-4E9F-A8F7-AFDEC82A5C00}"/>
              </a:ext>
            </a:extLst>
          </p:cNvPr>
          <p:cNvSpPr txBox="1"/>
          <p:nvPr/>
        </p:nvSpPr>
        <p:spPr>
          <a:xfrm>
            <a:off x="9657285" y="2332536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Search: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3FED0BC-9542-42FE-88BA-F1B325C1D7EC}"/>
              </a:ext>
            </a:extLst>
          </p:cNvPr>
          <p:cNvSpPr/>
          <p:nvPr/>
        </p:nvSpPr>
        <p:spPr>
          <a:xfrm>
            <a:off x="10369678" y="2362570"/>
            <a:ext cx="1555622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1129DD-9238-4F40-ADCC-377FF9042FA9}"/>
              </a:ext>
            </a:extLst>
          </p:cNvPr>
          <p:cNvSpPr/>
          <p:nvPr/>
        </p:nvSpPr>
        <p:spPr>
          <a:xfrm>
            <a:off x="2573290" y="2704923"/>
            <a:ext cx="9367227" cy="1033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  <a:p>
            <a:endParaRPr lang="en-PH" dirty="0">
              <a:solidFill>
                <a:schemeClr val="tx1"/>
              </a:solidFill>
            </a:endParaRPr>
          </a:p>
          <a:p>
            <a:r>
              <a:rPr lang="en-PH" dirty="0">
                <a:solidFill>
                  <a:schemeClr val="tx1"/>
                </a:solidFill>
              </a:rPr>
              <a:t>Number		Score		Highest Possible Score		</a:t>
            </a:r>
          </a:p>
          <a:p>
            <a:endParaRPr lang="en-PH" dirty="0">
              <a:solidFill>
                <a:schemeClr val="tx1"/>
              </a:solidFill>
            </a:endParaRPr>
          </a:p>
          <a:p>
            <a:r>
              <a:rPr lang="en-PH" dirty="0">
                <a:solidFill>
                  <a:schemeClr val="tx1"/>
                </a:solidFill>
              </a:rPr>
              <a:t>1		8		10				</a:t>
            </a:r>
          </a:p>
          <a:p>
            <a:r>
              <a:rPr lang="en-PH" dirty="0">
                <a:solidFill>
                  <a:schemeClr val="tx1"/>
                </a:solidFill>
              </a:rPr>
              <a:t>						</a:t>
            </a:r>
          </a:p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12686B-5466-4869-A781-7AB724729098}"/>
              </a:ext>
            </a:extLst>
          </p:cNvPr>
          <p:cNvSpPr txBox="1"/>
          <p:nvPr/>
        </p:nvSpPr>
        <p:spPr>
          <a:xfrm>
            <a:off x="208769" y="2076548"/>
            <a:ext cx="1837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Logout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7486FB-9947-4410-BCE0-5412FF348797}"/>
              </a:ext>
            </a:extLst>
          </p:cNvPr>
          <p:cNvCxnSpPr>
            <a:cxnSpLocks/>
          </p:cNvCxnSpPr>
          <p:nvPr/>
        </p:nvCxnSpPr>
        <p:spPr>
          <a:xfrm>
            <a:off x="3909" y="2542520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Download">
            <a:extLst>
              <a:ext uri="{FF2B5EF4-FFF2-40B4-BE49-F238E27FC236}">
                <a16:creationId xmlns:a16="http://schemas.microsoft.com/office/drawing/2014/main" id="{4E7B7DA3-3145-4B89-B6F1-C70935B3E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02388" y="2076547"/>
            <a:ext cx="343193" cy="343193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B98ED256-14B4-4407-A00A-45D694FE1138}"/>
              </a:ext>
            </a:extLst>
          </p:cNvPr>
          <p:cNvSpPr/>
          <p:nvPr/>
        </p:nvSpPr>
        <p:spPr>
          <a:xfrm>
            <a:off x="2412218" y="1389244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Written Works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1CB1FF1-347D-437E-9D87-851CA67FCC7D}"/>
              </a:ext>
            </a:extLst>
          </p:cNvPr>
          <p:cNvSpPr/>
          <p:nvPr/>
        </p:nvSpPr>
        <p:spPr>
          <a:xfrm>
            <a:off x="2412218" y="3796372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Performance Tasks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C2016B0-E1D0-4656-B1FF-F8B6F9AEDFBE}"/>
              </a:ext>
            </a:extLst>
          </p:cNvPr>
          <p:cNvCxnSpPr>
            <a:cxnSpLocks/>
          </p:cNvCxnSpPr>
          <p:nvPr/>
        </p:nvCxnSpPr>
        <p:spPr>
          <a:xfrm>
            <a:off x="2427435" y="4702466"/>
            <a:ext cx="96375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DB42B06-1700-491C-890E-7422271DB839}"/>
              </a:ext>
            </a:extLst>
          </p:cNvPr>
          <p:cNvSpPr txBox="1"/>
          <p:nvPr/>
        </p:nvSpPr>
        <p:spPr>
          <a:xfrm>
            <a:off x="2470592" y="4760697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Show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F25D6E9-37EE-4F69-95FD-28D351FD6406}"/>
              </a:ext>
            </a:extLst>
          </p:cNvPr>
          <p:cNvSpPr/>
          <p:nvPr/>
        </p:nvSpPr>
        <p:spPr>
          <a:xfrm>
            <a:off x="3047155" y="4809727"/>
            <a:ext cx="720969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10</a:t>
            </a:r>
            <a:r>
              <a:rPr lang="en-PH" dirty="0"/>
              <a:t>x</a:t>
            </a: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E898E898-6110-4340-880F-A66222BA324F}"/>
              </a:ext>
            </a:extLst>
          </p:cNvPr>
          <p:cNvSpPr/>
          <p:nvPr/>
        </p:nvSpPr>
        <p:spPr>
          <a:xfrm rot="10800000">
            <a:off x="3601899" y="4906192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2B8A16-AE61-4508-8842-A62DB8EF94DE}"/>
              </a:ext>
            </a:extLst>
          </p:cNvPr>
          <p:cNvSpPr txBox="1"/>
          <p:nvPr/>
        </p:nvSpPr>
        <p:spPr>
          <a:xfrm>
            <a:off x="3768124" y="4760697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entries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A733F0-4961-46BE-8B6B-9E33F86E482C}"/>
              </a:ext>
            </a:extLst>
          </p:cNvPr>
          <p:cNvSpPr txBox="1"/>
          <p:nvPr/>
        </p:nvSpPr>
        <p:spPr>
          <a:xfrm>
            <a:off x="9676660" y="4779692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Search: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3E7AC2F-268F-477E-A1F7-5F96A5253444}"/>
              </a:ext>
            </a:extLst>
          </p:cNvPr>
          <p:cNvSpPr/>
          <p:nvPr/>
        </p:nvSpPr>
        <p:spPr>
          <a:xfrm>
            <a:off x="10389053" y="4809726"/>
            <a:ext cx="1555622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50CE737-DDD0-49E4-91EA-922016603AEC}"/>
              </a:ext>
            </a:extLst>
          </p:cNvPr>
          <p:cNvSpPr/>
          <p:nvPr/>
        </p:nvSpPr>
        <p:spPr>
          <a:xfrm>
            <a:off x="2573290" y="5116672"/>
            <a:ext cx="9367227" cy="1033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  <a:p>
            <a:endParaRPr lang="en-PH" dirty="0">
              <a:solidFill>
                <a:schemeClr val="tx1"/>
              </a:solidFill>
            </a:endParaRPr>
          </a:p>
          <a:p>
            <a:r>
              <a:rPr lang="en-PH" dirty="0">
                <a:solidFill>
                  <a:schemeClr val="tx1"/>
                </a:solidFill>
              </a:rPr>
              <a:t>Number		Score		Highest Possible Score		</a:t>
            </a:r>
          </a:p>
          <a:p>
            <a:endParaRPr lang="en-PH" dirty="0">
              <a:solidFill>
                <a:schemeClr val="tx1"/>
              </a:solidFill>
            </a:endParaRPr>
          </a:p>
          <a:p>
            <a:r>
              <a:rPr lang="en-PH" dirty="0">
                <a:solidFill>
                  <a:schemeClr val="tx1"/>
                </a:solidFill>
              </a:rPr>
              <a:t>1		8		10				</a:t>
            </a:r>
          </a:p>
          <a:p>
            <a:r>
              <a:rPr lang="en-PH" dirty="0">
                <a:solidFill>
                  <a:schemeClr val="tx1"/>
                </a:solidFill>
              </a:rPr>
              <a:t>						</a:t>
            </a:r>
          </a:p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8804E19-DBDD-4CAB-A5EE-8D22A2E56FA5}"/>
              </a:ext>
            </a:extLst>
          </p:cNvPr>
          <p:cNvSpPr/>
          <p:nvPr/>
        </p:nvSpPr>
        <p:spPr>
          <a:xfrm>
            <a:off x="2412218" y="6227197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Manage Quarterly Assessment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D7CF73-149C-4439-8A3B-3FD825F2DE65}"/>
              </a:ext>
            </a:extLst>
          </p:cNvPr>
          <p:cNvCxnSpPr>
            <a:cxnSpLocks/>
          </p:cNvCxnSpPr>
          <p:nvPr/>
        </p:nvCxnSpPr>
        <p:spPr>
          <a:xfrm>
            <a:off x="2405673" y="2281447"/>
            <a:ext cx="96375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89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7BB9E7-693E-4BDA-B335-ADF45DE12B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999E-1C56-4DAB-8643-44254D63877E}"/>
              </a:ext>
            </a:extLst>
          </p:cNvPr>
          <p:cNvSpPr/>
          <p:nvPr/>
        </p:nvSpPr>
        <p:spPr>
          <a:xfrm>
            <a:off x="0" y="869799"/>
            <a:ext cx="2558562" cy="59875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BF281-F464-4CDF-993A-2E753242D9D8}"/>
              </a:ext>
            </a:extLst>
          </p:cNvPr>
          <p:cNvSpPr/>
          <p:nvPr/>
        </p:nvSpPr>
        <p:spPr>
          <a:xfrm>
            <a:off x="2255520" y="870438"/>
            <a:ext cx="9936480" cy="5987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D701F-9D51-4CEC-8C7F-2C10EFD0F048}"/>
              </a:ext>
            </a:extLst>
          </p:cNvPr>
          <p:cNvSpPr txBox="1"/>
          <p:nvPr/>
        </p:nvSpPr>
        <p:spPr>
          <a:xfrm>
            <a:off x="835270" y="142830"/>
            <a:ext cx="616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Bangkal Elementary School - Main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F9C789-172E-4440-8735-44958718A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9" y="92954"/>
            <a:ext cx="675861" cy="684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4CACE6-46CD-4BA6-9330-75BB77DDB14C}"/>
              </a:ext>
            </a:extLst>
          </p:cNvPr>
          <p:cNvSpPr txBox="1"/>
          <p:nvPr/>
        </p:nvSpPr>
        <p:spPr>
          <a:xfrm>
            <a:off x="360680" y="870433"/>
            <a:ext cx="1837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Principal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29A39F-9D3A-46F7-953F-02C7B84B50A2}"/>
              </a:ext>
            </a:extLst>
          </p:cNvPr>
          <p:cNvCxnSpPr>
            <a:cxnSpLocks/>
          </p:cNvCxnSpPr>
          <p:nvPr/>
        </p:nvCxnSpPr>
        <p:spPr>
          <a:xfrm>
            <a:off x="10160" y="139365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BAE37D-7348-4042-B261-17F5D9039DA6}"/>
              </a:ext>
            </a:extLst>
          </p:cNvPr>
          <p:cNvCxnSpPr>
            <a:cxnSpLocks/>
          </p:cNvCxnSpPr>
          <p:nvPr/>
        </p:nvCxnSpPr>
        <p:spPr>
          <a:xfrm>
            <a:off x="10160" y="878591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2A37DE-7CD8-485B-83C0-82D8FCF57F10}"/>
              </a:ext>
            </a:extLst>
          </p:cNvPr>
          <p:cNvSpPr txBox="1"/>
          <p:nvPr/>
        </p:nvSpPr>
        <p:spPr>
          <a:xfrm>
            <a:off x="209159" y="1502115"/>
            <a:ext cx="1837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Faculty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24C02F-E896-4695-A193-130E30A267ED}"/>
              </a:ext>
            </a:extLst>
          </p:cNvPr>
          <p:cNvCxnSpPr>
            <a:cxnSpLocks/>
          </p:cNvCxnSpPr>
          <p:nvPr/>
        </p:nvCxnSpPr>
        <p:spPr>
          <a:xfrm>
            <a:off x="4299" y="1968087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User">
            <a:extLst>
              <a:ext uri="{FF2B5EF4-FFF2-40B4-BE49-F238E27FC236}">
                <a16:creationId xmlns:a16="http://schemas.microsoft.com/office/drawing/2014/main" id="{19EFA286-C304-4FF5-BE6E-EA14121E4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2778" y="1502114"/>
            <a:ext cx="343193" cy="34319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0EFEBB9-E9C0-470F-9CB1-85D9CC720715}"/>
              </a:ext>
            </a:extLst>
          </p:cNvPr>
          <p:cNvSpPr/>
          <p:nvPr/>
        </p:nvSpPr>
        <p:spPr>
          <a:xfrm>
            <a:off x="2407920" y="1022839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Manage Faculty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0C3F43-8A8D-46C3-ACBC-5DB0C5C3AD79}"/>
              </a:ext>
            </a:extLst>
          </p:cNvPr>
          <p:cNvSpPr/>
          <p:nvPr/>
        </p:nvSpPr>
        <p:spPr>
          <a:xfrm>
            <a:off x="2405673" y="1393649"/>
            <a:ext cx="9637542" cy="5321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697D68-52D4-49C1-9287-ED6D1A496D5B}"/>
              </a:ext>
            </a:extLst>
          </p:cNvPr>
          <p:cNvSpPr txBox="1"/>
          <p:nvPr/>
        </p:nvSpPr>
        <p:spPr>
          <a:xfrm>
            <a:off x="2451217" y="1609082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Show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C328EFD-A7AD-4B7B-B192-995604CD207F}"/>
              </a:ext>
            </a:extLst>
          </p:cNvPr>
          <p:cNvSpPr/>
          <p:nvPr/>
        </p:nvSpPr>
        <p:spPr>
          <a:xfrm>
            <a:off x="3027780" y="1658112"/>
            <a:ext cx="720969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10</a:t>
            </a:r>
            <a:r>
              <a:rPr lang="en-PH" dirty="0"/>
              <a:t>x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F4DCB1B3-317B-4622-A5E2-435D874838C0}"/>
              </a:ext>
            </a:extLst>
          </p:cNvPr>
          <p:cNvSpPr/>
          <p:nvPr/>
        </p:nvSpPr>
        <p:spPr>
          <a:xfrm rot="10800000">
            <a:off x="3582524" y="1755647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E0B3E9-CC71-4F0D-801B-A55FE0F07A18}"/>
              </a:ext>
            </a:extLst>
          </p:cNvPr>
          <p:cNvSpPr txBox="1"/>
          <p:nvPr/>
        </p:nvSpPr>
        <p:spPr>
          <a:xfrm>
            <a:off x="3748749" y="1609082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entries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2F8ABD-6A52-4E9F-A8F7-AFDEC82A5C00}"/>
              </a:ext>
            </a:extLst>
          </p:cNvPr>
          <p:cNvSpPr txBox="1"/>
          <p:nvPr/>
        </p:nvSpPr>
        <p:spPr>
          <a:xfrm>
            <a:off x="9657285" y="1628077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Search: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3FED0BC-9542-42FE-88BA-F1B325C1D7EC}"/>
              </a:ext>
            </a:extLst>
          </p:cNvPr>
          <p:cNvSpPr/>
          <p:nvPr/>
        </p:nvSpPr>
        <p:spPr>
          <a:xfrm>
            <a:off x="10369678" y="1658111"/>
            <a:ext cx="1555622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1129DD-9238-4F40-ADCC-377FF9042FA9}"/>
              </a:ext>
            </a:extLst>
          </p:cNvPr>
          <p:cNvSpPr/>
          <p:nvPr/>
        </p:nvSpPr>
        <p:spPr>
          <a:xfrm>
            <a:off x="2558073" y="2033389"/>
            <a:ext cx="9367227" cy="1624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Faculty ID		First Name	Last Name	Middle Name	Action</a:t>
            </a:r>
          </a:p>
          <a:p>
            <a:endParaRPr lang="en-PH" dirty="0">
              <a:solidFill>
                <a:schemeClr val="tx1"/>
              </a:solidFill>
            </a:endParaRPr>
          </a:p>
          <a:p>
            <a:r>
              <a:rPr lang="en-PH" dirty="0">
                <a:solidFill>
                  <a:schemeClr val="tx1"/>
                </a:solidFill>
              </a:rPr>
              <a:t>1		Queenie		Cruz		Payas		</a:t>
            </a:r>
          </a:p>
          <a:p>
            <a:endParaRPr lang="en-PH" dirty="0">
              <a:solidFill>
                <a:schemeClr val="tx1"/>
              </a:solidFill>
            </a:endParaRPr>
          </a:p>
          <a:p>
            <a:r>
              <a:rPr lang="en-PH" dirty="0">
                <a:solidFill>
                  <a:schemeClr val="tx1"/>
                </a:solidFill>
              </a:rPr>
              <a:t>2		Lancelot		Alesna		James</a:t>
            </a:r>
          </a:p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FF258E8-E304-4981-961B-7D21DE4EC56C}"/>
              </a:ext>
            </a:extLst>
          </p:cNvPr>
          <p:cNvSpPr/>
          <p:nvPr/>
        </p:nvSpPr>
        <p:spPr>
          <a:xfrm>
            <a:off x="9936480" y="2592475"/>
            <a:ext cx="1220958" cy="2138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MANAGE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2B92D5A9-8360-490C-8E27-535336605C32}"/>
              </a:ext>
            </a:extLst>
          </p:cNvPr>
          <p:cNvSpPr/>
          <p:nvPr/>
        </p:nvSpPr>
        <p:spPr>
          <a:xfrm rot="10800000">
            <a:off x="11024522" y="2668240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4A0CC5C-1CEF-49C4-BDC8-A0C9C1B08E65}"/>
              </a:ext>
            </a:extLst>
          </p:cNvPr>
          <p:cNvSpPr/>
          <p:nvPr/>
        </p:nvSpPr>
        <p:spPr>
          <a:xfrm>
            <a:off x="9936480" y="3143913"/>
            <a:ext cx="1220958" cy="2138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MANAGE</a:t>
            </a: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E40DB08A-14AE-427E-AB98-CA5E81389CF6}"/>
              </a:ext>
            </a:extLst>
          </p:cNvPr>
          <p:cNvSpPr/>
          <p:nvPr/>
        </p:nvSpPr>
        <p:spPr>
          <a:xfrm rot="10800000">
            <a:off x="11024522" y="3219678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12686B-5466-4869-A781-7AB724729098}"/>
              </a:ext>
            </a:extLst>
          </p:cNvPr>
          <p:cNvSpPr txBox="1"/>
          <p:nvPr/>
        </p:nvSpPr>
        <p:spPr>
          <a:xfrm>
            <a:off x="208769" y="2076548"/>
            <a:ext cx="1837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Logout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7486FB-9947-4410-BCE0-5412FF348797}"/>
              </a:ext>
            </a:extLst>
          </p:cNvPr>
          <p:cNvCxnSpPr>
            <a:cxnSpLocks/>
          </p:cNvCxnSpPr>
          <p:nvPr/>
        </p:nvCxnSpPr>
        <p:spPr>
          <a:xfrm>
            <a:off x="3909" y="2542520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Download">
            <a:extLst>
              <a:ext uri="{FF2B5EF4-FFF2-40B4-BE49-F238E27FC236}">
                <a16:creationId xmlns:a16="http://schemas.microsoft.com/office/drawing/2014/main" id="{4E7B7DA3-3145-4B89-B6F1-C70935B3E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02388" y="2076547"/>
            <a:ext cx="343193" cy="34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0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7BB9E7-693E-4BDA-B335-ADF45DE12B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999E-1C56-4DAB-8643-44254D63877E}"/>
              </a:ext>
            </a:extLst>
          </p:cNvPr>
          <p:cNvSpPr/>
          <p:nvPr/>
        </p:nvSpPr>
        <p:spPr>
          <a:xfrm>
            <a:off x="1368" y="869002"/>
            <a:ext cx="2460432" cy="59875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BF281-F464-4CDF-993A-2E753242D9D8}"/>
              </a:ext>
            </a:extLst>
          </p:cNvPr>
          <p:cNvSpPr/>
          <p:nvPr/>
        </p:nvSpPr>
        <p:spPr>
          <a:xfrm>
            <a:off x="2255520" y="870438"/>
            <a:ext cx="9936480" cy="5987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D701F-9D51-4CEC-8C7F-2C10EFD0F048}"/>
              </a:ext>
            </a:extLst>
          </p:cNvPr>
          <p:cNvSpPr txBox="1"/>
          <p:nvPr/>
        </p:nvSpPr>
        <p:spPr>
          <a:xfrm>
            <a:off x="835270" y="142830"/>
            <a:ext cx="616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Bangkal Elementary School - Main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F9C789-172E-4440-8735-44958718A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9" y="92954"/>
            <a:ext cx="675861" cy="684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4CACE6-46CD-4BA6-9330-75BB77DDB14C}"/>
              </a:ext>
            </a:extLst>
          </p:cNvPr>
          <p:cNvSpPr txBox="1"/>
          <p:nvPr/>
        </p:nvSpPr>
        <p:spPr>
          <a:xfrm>
            <a:off x="360680" y="870433"/>
            <a:ext cx="1837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Principal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29A39F-9D3A-46F7-953F-02C7B84B50A2}"/>
              </a:ext>
            </a:extLst>
          </p:cNvPr>
          <p:cNvCxnSpPr>
            <a:cxnSpLocks/>
          </p:cNvCxnSpPr>
          <p:nvPr/>
        </p:nvCxnSpPr>
        <p:spPr>
          <a:xfrm>
            <a:off x="10160" y="139365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BAE37D-7348-4042-B261-17F5D9039DA6}"/>
              </a:ext>
            </a:extLst>
          </p:cNvPr>
          <p:cNvCxnSpPr>
            <a:cxnSpLocks/>
          </p:cNvCxnSpPr>
          <p:nvPr/>
        </p:nvCxnSpPr>
        <p:spPr>
          <a:xfrm>
            <a:off x="10160" y="878591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2A37DE-7CD8-485B-83C0-82D8FCF57F10}"/>
              </a:ext>
            </a:extLst>
          </p:cNvPr>
          <p:cNvSpPr txBox="1"/>
          <p:nvPr/>
        </p:nvSpPr>
        <p:spPr>
          <a:xfrm>
            <a:off x="209159" y="1502115"/>
            <a:ext cx="1837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Faculty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24C02F-E896-4695-A193-130E30A267ED}"/>
              </a:ext>
            </a:extLst>
          </p:cNvPr>
          <p:cNvCxnSpPr>
            <a:cxnSpLocks/>
          </p:cNvCxnSpPr>
          <p:nvPr/>
        </p:nvCxnSpPr>
        <p:spPr>
          <a:xfrm>
            <a:off x="4299" y="1968087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User">
            <a:extLst>
              <a:ext uri="{FF2B5EF4-FFF2-40B4-BE49-F238E27FC236}">
                <a16:creationId xmlns:a16="http://schemas.microsoft.com/office/drawing/2014/main" id="{19EFA286-C304-4FF5-BE6E-EA14121E4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2778" y="1502114"/>
            <a:ext cx="343193" cy="34319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0EFEBB9-E9C0-470F-9CB1-85D9CC720715}"/>
              </a:ext>
            </a:extLst>
          </p:cNvPr>
          <p:cNvSpPr/>
          <p:nvPr/>
        </p:nvSpPr>
        <p:spPr>
          <a:xfrm>
            <a:off x="2407920" y="1022839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Queenie P. Cruz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0C3F43-8A8D-46C3-ACBC-5DB0C5C3AD79}"/>
              </a:ext>
            </a:extLst>
          </p:cNvPr>
          <p:cNvSpPr/>
          <p:nvPr/>
        </p:nvSpPr>
        <p:spPr>
          <a:xfrm>
            <a:off x="2405673" y="1393649"/>
            <a:ext cx="9637542" cy="5321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697D68-52D4-49C1-9287-ED6D1A496D5B}"/>
              </a:ext>
            </a:extLst>
          </p:cNvPr>
          <p:cNvSpPr txBox="1"/>
          <p:nvPr/>
        </p:nvSpPr>
        <p:spPr>
          <a:xfrm>
            <a:off x="2451217" y="2313541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Show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C328EFD-A7AD-4B7B-B192-995604CD207F}"/>
              </a:ext>
            </a:extLst>
          </p:cNvPr>
          <p:cNvSpPr/>
          <p:nvPr/>
        </p:nvSpPr>
        <p:spPr>
          <a:xfrm>
            <a:off x="3027780" y="2362571"/>
            <a:ext cx="720969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10</a:t>
            </a:r>
            <a:r>
              <a:rPr lang="en-PH" dirty="0"/>
              <a:t>x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F4DCB1B3-317B-4622-A5E2-435D874838C0}"/>
              </a:ext>
            </a:extLst>
          </p:cNvPr>
          <p:cNvSpPr/>
          <p:nvPr/>
        </p:nvSpPr>
        <p:spPr>
          <a:xfrm rot="10800000">
            <a:off x="3582524" y="2459036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E0B3E9-CC71-4F0D-801B-A55FE0F07A18}"/>
              </a:ext>
            </a:extLst>
          </p:cNvPr>
          <p:cNvSpPr txBox="1"/>
          <p:nvPr/>
        </p:nvSpPr>
        <p:spPr>
          <a:xfrm>
            <a:off x="3748749" y="2313541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entries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2F8ABD-6A52-4E9F-A8F7-AFDEC82A5C00}"/>
              </a:ext>
            </a:extLst>
          </p:cNvPr>
          <p:cNvSpPr txBox="1"/>
          <p:nvPr/>
        </p:nvSpPr>
        <p:spPr>
          <a:xfrm>
            <a:off x="9657285" y="2332536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Search: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3FED0BC-9542-42FE-88BA-F1B325C1D7EC}"/>
              </a:ext>
            </a:extLst>
          </p:cNvPr>
          <p:cNvSpPr/>
          <p:nvPr/>
        </p:nvSpPr>
        <p:spPr>
          <a:xfrm>
            <a:off x="10369678" y="2362570"/>
            <a:ext cx="1555622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1129DD-9238-4F40-ADCC-377FF9042FA9}"/>
              </a:ext>
            </a:extLst>
          </p:cNvPr>
          <p:cNvSpPr/>
          <p:nvPr/>
        </p:nvSpPr>
        <p:spPr>
          <a:xfrm>
            <a:off x="2573290" y="2704923"/>
            <a:ext cx="9367227" cy="1092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  <a:p>
            <a:endParaRPr lang="en-PH" dirty="0">
              <a:solidFill>
                <a:schemeClr val="tx1"/>
              </a:solidFill>
            </a:endParaRPr>
          </a:p>
          <a:p>
            <a:r>
              <a:rPr lang="en-PH" dirty="0">
                <a:solidFill>
                  <a:schemeClr val="tx1"/>
                </a:solidFill>
              </a:rPr>
              <a:t>Section ID	Section Name	Level		Class Adviser	Action</a:t>
            </a:r>
          </a:p>
          <a:p>
            <a:endParaRPr lang="en-PH" dirty="0">
              <a:solidFill>
                <a:schemeClr val="tx1"/>
              </a:solidFill>
            </a:endParaRPr>
          </a:p>
          <a:p>
            <a:r>
              <a:rPr lang="en-PH" dirty="0">
                <a:solidFill>
                  <a:schemeClr val="tx1"/>
                </a:solidFill>
              </a:rPr>
              <a:t>1		Medalle		Grade 1		Yes			</a:t>
            </a:r>
          </a:p>
          <a:p>
            <a:r>
              <a:rPr lang="en-PH" dirty="0">
                <a:solidFill>
                  <a:schemeClr val="tx1"/>
                </a:solidFill>
              </a:rPr>
              <a:t>						</a:t>
            </a:r>
          </a:p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FF258E8-E304-4981-961B-7D21DE4EC56C}"/>
              </a:ext>
            </a:extLst>
          </p:cNvPr>
          <p:cNvSpPr/>
          <p:nvPr/>
        </p:nvSpPr>
        <p:spPr>
          <a:xfrm>
            <a:off x="9936480" y="3430131"/>
            <a:ext cx="1220958" cy="2138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2B92D5A9-8360-490C-8E27-535336605C32}"/>
              </a:ext>
            </a:extLst>
          </p:cNvPr>
          <p:cNvSpPr/>
          <p:nvPr/>
        </p:nvSpPr>
        <p:spPr>
          <a:xfrm rot="10800000">
            <a:off x="11024522" y="3505896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12686B-5466-4869-A781-7AB724729098}"/>
              </a:ext>
            </a:extLst>
          </p:cNvPr>
          <p:cNvSpPr txBox="1"/>
          <p:nvPr/>
        </p:nvSpPr>
        <p:spPr>
          <a:xfrm>
            <a:off x="208769" y="2076548"/>
            <a:ext cx="1837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Logout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7486FB-9947-4410-BCE0-5412FF348797}"/>
              </a:ext>
            </a:extLst>
          </p:cNvPr>
          <p:cNvCxnSpPr>
            <a:cxnSpLocks/>
          </p:cNvCxnSpPr>
          <p:nvPr/>
        </p:nvCxnSpPr>
        <p:spPr>
          <a:xfrm>
            <a:off x="3909" y="2542520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Download">
            <a:extLst>
              <a:ext uri="{FF2B5EF4-FFF2-40B4-BE49-F238E27FC236}">
                <a16:creationId xmlns:a16="http://schemas.microsoft.com/office/drawing/2014/main" id="{4E7B7DA3-3145-4B89-B6F1-C70935B3E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02388" y="2076547"/>
            <a:ext cx="343193" cy="343193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B98ED256-14B4-4407-A00A-45D694FE1138}"/>
              </a:ext>
            </a:extLst>
          </p:cNvPr>
          <p:cNvSpPr/>
          <p:nvPr/>
        </p:nvSpPr>
        <p:spPr>
          <a:xfrm>
            <a:off x="2412218" y="1389244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Manage Section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8C54D74-4258-4D74-B1E2-669EE74D589D}"/>
              </a:ext>
            </a:extLst>
          </p:cNvPr>
          <p:cNvCxnSpPr>
            <a:cxnSpLocks/>
          </p:cNvCxnSpPr>
          <p:nvPr/>
        </p:nvCxnSpPr>
        <p:spPr>
          <a:xfrm>
            <a:off x="2412218" y="2299266"/>
            <a:ext cx="96375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2CF80A8-02C1-4159-B49B-219B8F5F50CC}"/>
              </a:ext>
            </a:extLst>
          </p:cNvPr>
          <p:cNvSpPr/>
          <p:nvPr/>
        </p:nvSpPr>
        <p:spPr>
          <a:xfrm>
            <a:off x="2558072" y="1869244"/>
            <a:ext cx="1911645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ADD SECTION</a:t>
            </a:r>
          </a:p>
        </p:txBody>
      </p:sp>
      <p:pic>
        <p:nvPicPr>
          <p:cNvPr id="8" name="Graphic 7" descr="Add">
            <a:extLst>
              <a:ext uri="{FF2B5EF4-FFF2-40B4-BE49-F238E27FC236}">
                <a16:creationId xmlns:a16="http://schemas.microsoft.com/office/drawing/2014/main" id="{1A9EAF83-82D3-4F9F-B06E-CD4C5EF63A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87742" y="1919035"/>
            <a:ext cx="271226" cy="271226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1CB1FF1-347D-437E-9D87-851CA67FCC7D}"/>
              </a:ext>
            </a:extLst>
          </p:cNvPr>
          <p:cNvSpPr/>
          <p:nvPr/>
        </p:nvSpPr>
        <p:spPr>
          <a:xfrm>
            <a:off x="2412218" y="3893084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Manage Subjects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C2016B0-E1D0-4656-B1FF-F8B6F9AEDFBE}"/>
              </a:ext>
            </a:extLst>
          </p:cNvPr>
          <p:cNvCxnSpPr>
            <a:cxnSpLocks/>
          </p:cNvCxnSpPr>
          <p:nvPr/>
        </p:nvCxnSpPr>
        <p:spPr>
          <a:xfrm>
            <a:off x="2427435" y="4799178"/>
            <a:ext cx="96375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FBFAC9D-DB77-40B1-AF78-F8D306D97E2A}"/>
              </a:ext>
            </a:extLst>
          </p:cNvPr>
          <p:cNvSpPr/>
          <p:nvPr/>
        </p:nvSpPr>
        <p:spPr>
          <a:xfrm>
            <a:off x="2573289" y="4369156"/>
            <a:ext cx="1911645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ADD SUBJECT</a:t>
            </a:r>
          </a:p>
        </p:txBody>
      </p:sp>
      <p:pic>
        <p:nvPicPr>
          <p:cNvPr id="54" name="Graphic 53" descr="Add">
            <a:extLst>
              <a:ext uri="{FF2B5EF4-FFF2-40B4-BE49-F238E27FC236}">
                <a16:creationId xmlns:a16="http://schemas.microsoft.com/office/drawing/2014/main" id="{CA541A36-7C4A-49AE-90CF-775AB405D3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02959" y="4418947"/>
            <a:ext cx="271226" cy="27122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DB42B06-1700-491C-890E-7422271DB839}"/>
              </a:ext>
            </a:extLst>
          </p:cNvPr>
          <p:cNvSpPr txBox="1"/>
          <p:nvPr/>
        </p:nvSpPr>
        <p:spPr>
          <a:xfrm>
            <a:off x="2470592" y="4857409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Show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F25D6E9-37EE-4F69-95FD-28D351FD6406}"/>
              </a:ext>
            </a:extLst>
          </p:cNvPr>
          <p:cNvSpPr/>
          <p:nvPr/>
        </p:nvSpPr>
        <p:spPr>
          <a:xfrm>
            <a:off x="3047155" y="4906439"/>
            <a:ext cx="720969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10</a:t>
            </a:r>
            <a:r>
              <a:rPr lang="en-PH" dirty="0"/>
              <a:t>x</a:t>
            </a: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E898E898-6110-4340-880F-A66222BA324F}"/>
              </a:ext>
            </a:extLst>
          </p:cNvPr>
          <p:cNvSpPr/>
          <p:nvPr/>
        </p:nvSpPr>
        <p:spPr>
          <a:xfrm rot="10800000">
            <a:off x="3601899" y="5002904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2B8A16-AE61-4508-8842-A62DB8EF94DE}"/>
              </a:ext>
            </a:extLst>
          </p:cNvPr>
          <p:cNvSpPr txBox="1"/>
          <p:nvPr/>
        </p:nvSpPr>
        <p:spPr>
          <a:xfrm>
            <a:off x="3768124" y="4857409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entries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A733F0-4961-46BE-8B6B-9E33F86E482C}"/>
              </a:ext>
            </a:extLst>
          </p:cNvPr>
          <p:cNvSpPr txBox="1"/>
          <p:nvPr/>
        </p:nvSpPr>
        <p:spPr>
          <a:xfrm>
            <a:off x="9676660" y="4876404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Search: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3E7AC2F-268F-477E-A1F7-5F96A5253444}"/>
              </a:ext>
            </a:extLst>
          </p:cNvPr>
          <p:cNvSpPr/>
          <p:nvPr/>
        </p:nvSpPr>
        <p:spPr>
          <a:xfrm>
            <a:off x="10389053" y="4906438"/>
            <a:ext cx="1555622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DDE090B-615F-4482-85D7-0CB849124EE5}"/>
              </a:ext>
            </a:extLst>
          </p:cNvPr>
          <p:cNvSpPr/>
          <p:nvPr/>
        </p:nvSpPr>
        <p:spPr>
          <a:xfrm>
            <a:off x="2470592" y="5255940"/>
            <a:ext cx="9367227" cy="1459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  <a:p>
            <a:endParaRPr lang="en-PH" dirty="0">
              <a:solidFill>
                <a:schemeClr val="tx1"/>
              </a:solidFill>
            </a:endParaRPr>
          </a:p>
          <a:p>
            <a:r>
              <a:rPr lang="en-PH" dirty="0">
                <a:solidFill>
                  <a:schemeClr val="tx1"/>
                </a:solidFill>
              </a:rPr>
              <a:t>Subject ID	Section		Subject Name	Level		Action</a:t>
            </a:r>
          </a:p>
          <a:p>
            <a:endParaRPr lang="en-PH" dirty="0">
              <a:solidFill>
                <a:schemeClr val="tx1"/>
              </a:solidFill>
            </a:endParaRPr>
          </a:p>
          <a:p>
            <a:r>
              <a:rPr lang="en-PH" dirty="0">
                <a:solidFill>
                  <a:schemeClr val="tx1"/>
                </a:solidFill>
              </a:rPr>
              <a:t>1		Medalle		English		Grade 1</a:t>
            </a:r>
          </a:p>
          <a:p>
            <a:endParaRPr lang="en-PH" dirty="0">
              <a:solidFill>
                <a:schemeClr val="tx1"/>
              </a:solidFill>
            </a:endParaRPr>
          </a:p>
          <a:p>
            <a:r>
              <a:rPr lang="en-PH" dirty="0">
                <a:solidFill>
                  <a:schemeClr val="tx1"/>
                </a:solidFill>
              </a:rPr>
              <a:t>2		Serrano		Math		Grade 1				</a:t>
            </a:r>
          </a:p>
          <a:p>
            <a:r>
              <a:rPr lang="en-PH" dirty="0">
                <a:solidFill>
                  <a:schemeClr val="tx1"/>
                </a:solidFill>
              </a:rPr>
              <a:t>						</a:t>
            </a:r>
          </a:p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043439A7-0E85-4772-B378-DD8DE8046722}"/>
              </a:ext>
            </a:extLst>
          </p:cNvPr>
          <p:cNvSpPr/>
          <p:nvPr/>
        </p:nvSpPr>
        <p:spPr>
          <a:xfrm>
            <a:off x="9936480" y="5857710"/>
            <a:ext cx="1220958" cy="2138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20ACA8A8-D3AB-4AAF-9CDC-1135CC075724}"/>
              </a:ext>
            </a:extLst>
          </p:cNvPr>
          <p:cNvSpPr/>
          <p:nvPr/>
        </p:nvSpPr>
        <p:spPr>
          <a:xfrm rot="10800000">
            <a:off x="11024522" y="5933475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9F215EE2-2CF0-47B4-8858-AB0DB984B5CE}"/>
              </a:ext>
            </a:extLst>
          </p:cNvPr>
          <p:cNvSpPr/>
          <p:nvPr/>
        </p:nvSpPr>
        <p:spPr>
          <a:xfrm>
            <a:off x="9936480" y="6426097"/>
            <a:ext cx="1220958" cy="2138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6B6C0F3B-99AB-48B0-B8AA-EE5B527E5C64}"/>
              </a:ext>
            </a:extLst>
          </p:cNvPr>
          <p:cNvSpPr/>
          <p:nvPr/>
        </p:nvSpPr>
        <p:spPr>
          <a:xfrm rot="10800000">
            <a:off x="11024522" y="6501862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0889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7BB9E7-693E-4BDA-B335-ADF45DE12B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999E-1C56-4DAB-8643-44254D63877E}"/>
              </a:ext>
            </a:extLst>
          </p:cNvPr>
          <p:cNvSpPr/>
          <p:nvPr/>
        </p:nvSpPr>
        <p:spPr>
          <a:xfrm>
            <a:off x="0" y="869799"/>
            <a:ext cx="2558562" cy="59875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BF281-F464-4CDF-993A-2E753242D9D8}"/>
              </a:ext>
            </a:extLst>
          </p:cNvPr>
          <p:cNvSpPr/>
          <p:nvPr/>
        </p:nvSpPr>
        <p:spPr>
          <a:xfrm>
            <a:off x="2255520" y="870438"/>
            <a:ext cx="9936480" cy="5987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D701F-9D51-4CEC-8C7F-2C10EFD0F048}"/>
              </a:ext>
            </a:extLst>
          </p:cNvPr>
          <p:cNvSpPr txBox="1"/>
          <p:nvPr/>
        </p:nvSpPr>
        <p:spPr>
          <a:xfrm>
            <a:off x="835270" y="142830"/>
            <a:ext cx="616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Bangkal Elementary School - Main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F9C789-172E-4440-8735-44958718A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9" y="92954"/>
            <a:ext cx="675861" cy="684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4CACE6-46CD-4BA6-9330-75BB77DDB14C}"/>
              </a:ext>
            </a:extLst>
          </p:cNvPr>
          <p:cNvSpPr txBox="1"/>
          <p:nvPr/>
        </p:nvSpPr>
        <p:spPr>
          <a:xfrm>
            <a:off x="360680" y="870433"/>
            <a:ext cx="1575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Registrar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29A39F-9D3A-46F7-953F-02C7B84B50A2}"/>
              </a:ext>
            </a:extLst>
          </p:cNvPr>
          <p:cNvCxnSpPr>
            <a:cxnSpLocks/>
          </p:cNvCxnSpPr>
          <p:nvPr/>
        </p:nvCxnSpPr>
        <p:spPr>
          <a:xfrm>
            <a:off x="10160" y="139365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BAE37D-7348-4042-B261-17F5D9039DA6}"/>
              </a:ext>
            </a:extLst>
          </p:cNvPr>
          <p:cNvCxnSpPr>
            <a:cxnSpLocks/>
          </p:cNvCxnSpPr>
          <p:nvPr/>
        </p:nvCxnSpPr>
        <p:spPr>
          <a:xfrm>
            <a:off x="10160" y="878591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2A37DE-7CD8-485B-83C0-82D8FCF57F10}"/>
              </a:ext>
            </a:extLst>
          </p:cNvPr>
          <p:cNvSpPr txBox="1"/>
          <p:nvPr/>
        </p:nvSpPr>
        <p:spPr>
          <a:xfrm>
            <a:off x="209159" y="1502115"/>
            <a:ext cx="1837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Students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24C02F-E896-4695-A193-130E30A267ED}"/>
              </a:ext>
            </a:extLst>
          </p:cNvPr>
          <p:cNvCxnSpPr>
            <a:cxnSpLocks/>
          </p:cNvCxnSpPr>
          <p:nvPr/>
        </p:nvCxnSpPr>
        <p:spPr>
          <a:xfrm>
            <a:off x="4299" y="1968087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User">
            <a:extLst>
              <a:ext uri="{FF2B5EF4-FFF2-40B4-BE49-F238E27FC236}">
                <a16:creationId xmlns:a16="http://schemas.microsoft.com/office/drawing/2014/main" id="{19EFA286-C304-4FF5-BE6E-EA14121E4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2778" y="1502114"/>
            <a:ext cx="343193" cy="34319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0EFEBB9-E9C0-470F-9CB1-85D9CC720715}"/>
              </a:ext>
            </a:extLst>
          </p:cNvPr>
          <p:cNvSpPr/>
          <p:nvPr/>
        </p:nvSpPr>
        <p:spPr>
          <a:xfrm>
            <a:off x="2407920" y="1022839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Manage Students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0C3F43-8A8D-46C3-ACBC-5DB0C5C3AD79}"/>
              </a:ext>
            </a:extLst>
          </p:cNvPr>
          <p:cNvSpPr/>
          <p:nvPr/>
        </p:nvSpPr>
        <p:spPr>
          <a:xfrm>
            <a:off x="2405673" y="1393649"/>
            <a:ext cx="9637542" cy="5321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697D68-52D4-49C1-9287-ED6D1A496D5B}"/>
              </a:ext>
            </a:extLst>
          </p:cNvPr>
          <p:cNvSpPr txBox="1"/>
          <p:nvPr/>
        </p:nvSpPr>
        <p:spPr>
          <a:xfrm>
            <a:off x="2451217" y="2083869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Show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C328EFD-A7AD-4B7B-B192-995604CD207F}"/>
              </a:ext>
            </a:extLst>
          </p:cNvPr>
          <p:cNvSpPr/>
          <p:nvPr/>
        </p:nvSpPr>
        <p:spPr>
          <a:xfrm>
            <a:off x="3027780" y="2132899"/>
            <a:ext cx="720969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10</a:t>
            </a:r>
            <a:r>
              <a:rPr lang="en-PH" dirty="0"/>
              <a:t>x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F4DCB1B3-317B-4622-A5E2-435D874838C0}"/>
              </a:ext>
            </a:extLst>
          </p:cNvPr>
          <p:cNvSpPr/>
          <p:nvPr/>
        </p:nvSpPr>
        <p:spPr>
          <a:xfrm rot="10800000">
            <a:off x="3582524" y="2230434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E0B3E9-CC71-4F0D-801B-A55FE0F07A18}"/>
              </a:ext>
            </a:extLst>
          </p:cNvPr>
          <p:cNvSpPr txBox="1"/>
          <p:nvPr/>
        </p:nvSpPr>
        <p:spPr>
          <a:xfrm>
            <a:off x="3748749" y="2083869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entries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2F8ABD-6A52-4E9F-A8F7-AFDEC82A5C00}"/>
              </a:ext>
            </a:extLst>
          </p:cNvPr>
          <p:cNvSpPr txBox="1"/>
          <p:nvPr/>
        </p:nvSpPr>
        <p:spPr>
          <a:xfrm>
            <a:off x="9657285" y="2102864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Search: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3FED0BC-9542-42FE-88BA-F1B325C1D7EC}"/>
              </a:ext>
            </a:extLst>
          </p:cNvPr>
          <p:cNvSpPr/>
          <p:nvPr/>
        </p:nvSpPr>
        <p:spPr>
          <a:xfrm>
            <a:off x="10369678" y="2132898"/>
            <a:ext cx="1555622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1129DD-9238-4F40-ADCC-377FF9042FA9}"/>
              </a:ext>
            </a:extLst>
          </p:cNvPr>
          <p:cNvSpPr/>
          <p:nvPr/>
        </p:nvSpPr>
        <p:spPr>
          <a:xfrm>
            <a:off x="2558073" y="2508175"/>
            <a:ext cx="9367227" cy="2780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Student ID	First Name		Last Name		Middle Name	Section	Level	Action</a:t>
            </a:r>
          </a:p>
          <a:p>
            <a:endParaRPr lang="en-PH" sz="1400" dirty="0">
              <a:solidFill>
                <a:schemeClr val="tx1"/>
              </a:solidFill>
            </a:endParaRPr>
          </a:p>
          <a:p>
            <a:r>
              <a:rPr lang="en-PH" sz="1400" dirty="0">
                <a:solidFill>
                  <a:schemeClr val="tx1"/>
                </a:solidFill>
              </a:rPr>
              <a:t>1	Anathan		Pham		Ana		Medalle	1</a:t>
            </a:r>
          </a:p>
          <a:p>
            <a:r>
              <a:rPr lang="en-PH" sz="1400" dirty="0">
                <a:solidFill>
                  <a:schemeClr val="tx1"/>
                </a:solidFill>
              </a:rPr>
              <a:t>	</a:t>
            </a:r>
          </a:p>
          <a:p>
            <a:r>
              <a:rPr lang="en-PH" sz="1400" dirty="0">
                <a:solidFill>
                  <a:schemeClr val="tx1"/>
                </a:solidFill>
              </a:rPr>
              <a:t>2	Topias		Taavitsainen		Topson		Medalle	1</a:t>
            </a:r>
          </a:p>
          <a:p>
            <a:endParaRPr lang="en-PH" sz="1400" dirty="0">
              <a:solidFill>
                <a:schemeClr val="tx1"/>
              </a:solidFill>
            </a:endParaRPr>
          </a:p>
          <a:p>
            <a:r>
              <a:rPr lang="en-PH" sz="1400" dirty="0">
                <a:solidFill>
                  <a:schemeClr val="tx1"/>
                </a:solidFill>
              </a:rPr>
              <a:t>3	Sebastian		Debs		Ceb		Medalle	1</a:t>
            </a:r>
          </a:p>
          <a:p>
            <a:endParaRPr lang="en-PH" sz="1400" dirty="0">
              <a:solidFill>
                <a:schemeClr val="tx1"/>
              </a:solidFill>
            </a:endParaRPr>
          </a:p>
          <a:p>
            <a:r>
              <a:rPr lang="en-PH" sz="1400" dirty="0">
                <a:solidFill>
                  <a:schemeClr val="tx1"/>
                </a:solidFill>
              </a:rPr>
              <a:t>4	Jesse		Vanikka		Jerax		Serrano	1</a:t>
            </a:r>
          </a:p>
          <a:p>
            <a:endParaRPr lang="en-PH" sz="1400" dirty="0">
              <a:solidFill>
                <a:schemeClr val="tx1"/>
              </a:solidFill>
            </a:endParaRPr>
          </a:p>
          <a:p>
            <a:r>
              <a:rPr lang="en-PH" sz="1400" dirty="0">
                <a:solidFill>
                  <a:schemeClr val="tx1"/>
                </a:solidFill>
              </a:rPr>
              <a:t>5	Johan		Sundstein		Notail		Serrano	1</a:t>
            </a:r>
          </a:p>
          <a:p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FF258E8-E304-4981-961B-7D21DE4EC56C}"/>
              </a:ext>
            </a:extLst>
          </p:cNvPr>
          <p:cNvSpPr/>
          <p:nvPr/>
        </p:nvSpPr>
        <p:spPr>
          <a:xfrm>
            <a:off x="10958455" y="3047214"/>
            <a:ext cx="483576" cy="2138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/>
              <a:t>x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2B92D5A9-8360-490C-8E27-535336605C32}"/>
              </a:ext>
            </a:extLst>
          </p:cNvPr>
          <p:cNvSpPr/>
          <p:nvPr/>
        </p:nvSpPr>
        <p:spPr>
          <a:xfrm rot="10800000">
            <a:off x="11309115" y="3122979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12686B-5466-4869-A781-7AB724729098}"/>
              </a:ext>
            </a:extLst>
          </p:cNvPr>
          <p:cNvSpPr txBox="1"/>
          <p:nvPr/>
        </p:nvSpPr>
        <p:spPr>
          <a:xfrm>
            <a:off x="208769" y="2076548"/>
            <a:ext cx="1837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Logout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7486FB-9947-4410-BCE0-5412FF348797}"/>
              </a:ext>
            </a:extLst>
          </p:cNvPr>
          <p:cNvCxnSpPr>
            <a:cxnSpLocks/>
          </p:cNvCxnSpPr>
          <p:nvPr/>
        </p:nvCxnSpPr>
        <p:spPr>
          <a:xfrm>
            <a:off x="3909" y="2542520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Download">
            <a:extLst>
              <a:ext uri="{FF2B5EF4-FFF2-40B4-BE49-F238E27FC236}">
                <a16:creationId xmlns:a16="http://schemas.microsoft.com/office/drawing/2014/main" id="{4E7B7DA3-3145-4B89-B6F1-C70935B3E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02388" y="2076547"/>
            <a:ext cx="343193" cy="343193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46E8D39-2EDD-4BB8-AF0B-35F226543737}"/>
              </a:ext>
            </a:extLst>
          </p:cNvPr>
          <p:cNvSpPr/>
          <p:nvPr/>
        </p:nvSpPr>
        <p:spPr>
          <a:xfrm>
            <a:off x="2558073" y="1519117"/>
            <a:ext cx="1911645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ADD STUDENT</a:t>
            </a:r>
          </a:p>
        </p:txBody>
      </p:sp>
      <p:pic>
        <p:nvPicPr>
          <p:cNvPr id="44" name="Graphic 43" descr="Add">
            <a:extLst>
              <a:ext uri="{FF2B5EF4-FFF2-40B4-BE49-F238E27FC236}">
                <a16:creationId xmlns:a16="http://schemas.microsoft.com/office/drawing/2014/main" id="{ECD51582-C2AE-4171-B8B2-5C97387667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87743" y="1568909"/>
            <a:ext cx="271226" cy="271226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BD26AD-19A3-4BC0-BA37-A0B541B948A4}"/>
              </a:ext>
            </a:extLst>
          </p:cNvPr>
          <p:cNvCxnSpPr>
            <a:cxnSpLocks/>
          </p:cNvCxnSpPr>
          <p:nvPr/>
        </p:nvCxnSpPr>
        <p:spPr>
          <a:xfrm>
            <a:off x="2405673" y="2076547"/>
            <a:ext cx="963754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20E7F0D-3F28-4D16-8591-E1D83A214E5B}"/>
              </a:ext>
            </a:extLst>
          </p:cNvPr>
          <p:cNvSpPr/>
          <p:nvPr/>
        </p:nvSpPr>
        <p:spPr>
          <a:xfrm>
            <a:off x="10958455" y="3473815"/>
            <a:ext cx="483576" cy="2138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/>
              <a:t>x</a:t>
            </a: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5678AA9A-B7A8-4B7C-AE63-2E48768CDBFE}"/>
              </a:ext>
            </a:extLst>
          </p:cNvPr>
          <p:cNvSpPr/>
          <p:nvPr/>
        </p:nvSpPr>
        <p:spPr>
          <a:xfrm rot="10800000">
            <a:off x="11309115" y="3549580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232C3B2-5855-44B7-9335-A92FDD5EDAC7}"/>
              </a:ext>
            </a:extLst>
          </p:cNvPr>
          <p:cNvSpPr/>
          <p:nvPr/>
        </p:nvSpPr>
        <p:spPr>
          <a:xfrm>
            <a:off x="10958455" y="3905442"/>
            <a:ext cx="483576" cy="2138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/>
              <a:t>x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40B0E269-BD5F-4B74-8E81-569AF8C0F170}"/>
              </a:ext>
            </a:extLst>
          </p:cNvPr>
          <p:cNvSpPr/>
          <p:nvPr/>
        </p:nvSpPr>
        <p:spPr>
          <a:xfrm rot="10800000">
            <a:off x="11309115" y="3981207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988465E-3524-425C-AE93-AF1B578DC848}"/>
              </a:ext>
            </a:extLst>
          </p:cNvPr>
          <p:cNvSpPr/>
          <p:nvPr/>
        </p:nvSpPr>
        <p:spPr>
          <a:xfrm>
            <a:off x="10958455" y="4332043"/>
            <a:ext cx="483576" cy="2138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/>
              <a:t>x</a:t>
            </a: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574ED581-35CE-4B99-883D-6F43EE2222E7}"/>
              </a:ext>
            </a:extLst>
          </p:cNvPr>
          <p:cNvSpPr/>
          <p:nvPr/>
        </p:nvSpPr>
        <p:spPr>
          <a:xfrm rot="10800000">
            <a:off x="11309115" y="4420018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DE4BA0A-A4B4-41E3-8F7D-DB8D49BB7782}"/>
              </a:ext>
            </a:extLst>
          </p:cNvPr>
          <p:cNvSpPr/>
          <p:nvPr/>
        </p:nvSpPr>
        <p:spPr>
          <a:xfrm>
            <a:off x="10958455" y="4758132"/>
            <a:ext cx="483576" cy="2138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/>
              <a:t>x</a:t>
            </a: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BB42E0FD-0A30-4771-A750-ED1494BE1AC9}"/>
              </a:ext>
            </a:extLst>
          </p:cNvPr>
          <p:cNvSpPr/>
          <p:nvPr/>
        </p:nvSpPr>
        <p:spPr>
          <a:xfrm rot="10800000">
            <a:off x="11309115" y="4846107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007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7BB9E7-693E-4BDA-B335-ADF45DE12B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999E-1C56-4DAB-8643-44254D63877E}"/>
              </a:ext>
            </a:extLst>
          </p:cNvPr>
          <p:cNvSpPr/>
          <p:nvPr/>
        </p:nvSpPr>
        <p:spPr>
          <a:xfrm>
            <a:off x="0" y="869799"/>
            <a:ext cx="2558562" cy="59875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BF281-F464-4CDF-993A-2E753242D9D8}"/>
              </a:ext>
            </a:extLst>
          </p:cNvPr>
          <p:cNvSpPr/>
          <p:nvPr/>
        </p:nvSpPr>
        <p:spPr>
          <a:xfrm>
            <a:off x="2255520" y="870438"/>
            <a:ext cx="9936480" cy="5987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D701F-9D51-4CEC-8C7F-2C10EFD0F048}"/>
              </a:ext>
            </a:extLst>
          </p:cNvPr>
          <p:cNvSpPr txBox="1"/>
          <p:nvPr/>
        </p:nvSpPr>
        <p:spPr>
          <a:xfrm>
            <a:off x="835270" y="142830"/>
            <a:ext cx="616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Bangkal Elementary School - Main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F9C789-172E-4440-8735-44958718A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9" y="92954"/>
            <a:ext cx="675861" cy="684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4CACE6-46CD-4BA6-9330-75BB77DDB14C}"/>
              </a:ext>
            </a:extLst>
          </p:cNvPr>
          <p:cNvSpPr txBox="1"/>
          <p:nvPr/>
        </p:nvSpPr>
        <p:spPr>
          <a:xfrm>
            <a:off x="360680" y="870433"/>
            <a:ext cx="1837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Teacher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29A39F-9D3A-46F7-953F-02C7B84B50A2}"/>
              </a:ext>
            </a:extLst>
          </p:cNvPr>
          <p:cNvCxnSpPr>
            <a:cxnSpLocks/>
          </p:cNvCxnSpPr>
          <p:nvPr/>
        </p:nvCxnSpPr>
        <p:spPr>
          <a:xfrm>
            <a:off x="10160" y="139365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BAE37D-7348-4042-B261-17F5D9039DA6}"/>
              </a:ext>
            </a:extLst>
          </p:cNvPr>
          <p:cNvCxnSpPr>
            <a:cxnSpLocks/>
          </p:cNvCxnSpPr>
          <p:nvPr/>
        </p:nvCxnSpPr>
        <p:spPr>
          <a:xfrm>
            <a:off x="10160" y="878591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2A37DE-7CD8-485B-83C0-82D8FCF57F10}"/>
              </a:ext>
            </a:extLst>
          </p:cNvPr>
          <p:cNvSpPr txBox="1"/>
          <p:nvPr/>
        </p:nvSpPr>
        <p:spPr>
          <a:xfrm>
            <a:off x="209159" y="1502115"/>
            <a:ext cx="1837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Students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24C02F-E896-4695-A193-130E30A267ED}"/>
              </a:ext>
            </a:extLst>
          </p:cNvPr>
          <p:cNvCxnSpPr>
            <a:cxnSpLocks/>
          </p:cNvCxnSpPr>
          <p:nvPr/>
        </p:nvCxnSpPr>
        <p:spPr>
          <a:xfrm>
            <a:off x="4299" y="1968087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User">
            <a:extLst>
              <a:ext uri="{FF2B5EF4-FFF2-40B4-BE49-F238E27FC236}">
                <a16:creationId xmlns:a16="http://schemas.microsoft.com/office/drawing/2014/main" id="{19EFA286-C304-4FF5-BE6E-EA14121E4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2778" y="1502114"/>
            <a:ext cx="343193" cy="34319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0EFEBB9-E9C0-470F-9CB1-85D9CC720715}"/>
              </a:ext>
            </a:extLst>
          </p:cNvPr>
          <p:cNvSpPr/>
          <p:nvPr/>
        </p:nvSpPr>
        <p:spPr>
          <a:xfrm>
            <a:off x="2407920" y="1022839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Manage Students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0C3F43-8A8D-46C3-ACBC-5DB0C5C3AD79}"/>
              </a:ext>
            </a:extLst>
          </p:cNvPr>
          <p:cNvSpPr/>
          <p:nvPr/>
        </p:nvSpPr>
        <p:spPr>
          <a:xfrm>
            <a:off x="2405673" y="1401391"/>
            <a:ext cx="9637542" cy="5321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697D68-52D4-49C1-9287-ED6D1A496D5B}"/>
              </a:ext>
            </a:extLst>
          </p:cNvPr>
          <p:cNvSpPr txBox="1"/>
          <p:nvPr/>
        </p:nvSpPr>
        <p:spPr>
          <a:xfrm>
            <a:off x="2451217" y="2083869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Show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C328EFD-A7AD-4B7B-B192-995604CD207F}"/>
              </a:ext>
            </a:extLst>
          </p:cNvPr>
          <p:cNvSpPr/>
          <p:nvPr/>
        </p:nvSpPr>
        <p:spPr>
          <a:xfrm>
            <a:off x="3027780" y="2132899"/>
            <a:ext cx="720969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10</a:t>
            </a:r>
            <a:r>
              <a:rPr lang="en-PH" dirty="0"/>
              <a:t>x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F4DCB1B3-317B-4622-A5E2-435D874838C0}"/>
              </a:ext>
            </a:extLst>
          </p:cNvPr>
          <p:cNvSpPr/>
          <p:nvPr/>
        </p:nvSpPr>
        <p:spPr>
          <a:xfrm rot="10800000">
            <a:off x="3582524" y="2230434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E0B3E9-CC71-4F0D-801B-A55FE0F07A18}"/>
              </a:ext>
            </a:extLst>
          </p:cNvPr>
          <p:cNvSpPr txBox="1"/>
          <p:nvPr/>
        </p:nvSpPr>
        <p:spPr>
          <a:xfrm>
            <a:off x="3748749" y="2083869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entries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2F8ABD-6A52-4E9F-A8F7-AFDEC82A5C00}"/>
              </a:ext>
            </a:extLst>
          </p:cNvPr>
          <p:cNvSpPr txBox="1"/>
          <p:nvPr/>
        </p:nvSpPr>
        <p:spPr>
          <a:xfrm>
            <a:off x="9657285" y="2102864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Search: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3FED0BC-9542-42FE-88BA-F1B325C1D7EC}"/>
              </a:ext>
            </a:extLst>
          </p:cNvPr>
          <p:cNvSpPr/>
          <p:nvPr/>
        </p:nvSpPr>
        <p:spPr>
          <a:xfrm>
            <a:off x="10369678" y="2132898"/>
            <a:ext cx="1555622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1129DD-9238-4F40-ADCC-377FF9042FA9}"/>
              </a:ext>
            </a:extLst>
          </p:cNvPr>
          <p:cNvSpPr/>
          <p:nvPr/>
        </p:nvSpPr>
        <p:spPr>
          <a:xfrm>
            <a:off x="2558073" y="2508176"/>
            <a:ext cx="9367227" cy="2107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Student ID	First Name		Last Name		Middle Name	Action</a:t>
            </a:r>
          </a:p>
          <a:p>
            <a:endParaRPr lang="en-PH" sz="1400" dirty="0">
              <a:solidFill>
                <a:schemeClr val="tx1"/>
              </a:solidFill>
            </a:endParaRPr>
          </a:p>
          <a:p>
            <a:r>
              <a:rPr lang="en-PH" sz="1400" dirty="0">
                <a:solidFill>
                  <a:schemeClr val="tx1"/>
                </a:solidFill>
              </a:rPr>
              <a:t>1	Anathan		Pham		Ana	</a:t>
            </a:r>
          </a:p>
          <a:p>
            <a:endParaRPr lang="en-PH" sz="1400" dirty="0">
              <a:solidFill>
                <a:schemeClr val="tx1"/>
              </a:solidFill>
            </a:endParaRPr>
          </a:p>
          <a:p>
            <a:r>
              <a:rPr lang="en-PH" sz="1400" dirty="0">
                <a:solidFill>
                  <a:schemeClr val="tx1"/>
                </a:solidFill>
              </a:rPr>
              <a:t>2	Topias		Taavitsainen		Topson	</a:t>
            </a:r>
          </a:p>
          <a:p>
            <a:r>
              <a:rPr lang="en-PH" sz="1400" dirty="0">
                <a:solidFill>
                  <a:schemeClr val="tx1"/>
                </a:solidFill>
              </a:rPr>
              <a:t>	</a:t>
            </a:r>
          </a:p>
          <a:p>
            <a:r>
              <a:rPr lang="en-PH" sz="1400" dirty="0">
                <a:solidFill>
                  <a:schemeClr val="tx1"/>
                </a:solidFill>
              </a:rPr>
              <a:t>3	Sebastian		Debs		Ceb		</a:t>
            </a:r>
          </a:p>
          <a:p>
            <a:endParaRPr lang="en-PH" sz="1400" dirty="0">
              <a:solidFill>
                <a:schemeClr val="tx1"/>
              </a:solidFill>
            </a:endParaRPr>
          </a:p>
          <a:p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FF258E8-E304-4981-961B-7D21DE4EC56C}"/>
              </a:ext>
            </a:extLst>
          </p:cNvPr>
          <p:cNvSpPr/>
          <p:nvPr/>
        </p:nvSpPr>
        <p:spPr>
          <a:xfrm>
            <a:off x="9042558" y="3049608"/>
            <a:ext cx="1732424" cy="2314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VIEW ASSESSMENT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2B92D5A9-8360-490C-8E27-535336605C32}"/>
              </a:ext>
            </a:extLst>
          </p:cNvPr>
          <p:cNvSpPr/>
          <p:nvPr/>
        </p:nvSpPr>
        <p:spPr>
          <a:xfrm rot="10800000">
            <a:off x="10642065" y="3125373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12686B-5466-4869-A781-7AB724729098}"/>
              </a:ext>
            </a:extLst>
          </p:cNvPr>
          <p:cNvSpPr txBox="1"/>
          <p:nvPr/>
        </p:nvSpPr>
        <p:spPr>
          <a:xfrm>
            <a:off x="208769" y="2076548"/>
            <a:ext cx="1837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Logout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7486FB-9947-4410-BCE0-5412FF348797}"/>
              </a:ext>
            </a:extLst>
          </p:cNvPr>
          <p:cNvCxnSpPr>
            <a:cxnSpLocks/>
          </p:cNvCxnSpPr>
          <p:nvPr/>
        </p:nvCxnSpPr>
        <p:spPr>
          <a:xfrm>
            <a:off x="3909" y="2542520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Download">
            <a:extLst>
              <a:ext uri="{FF2B5EF4-FFF2-40B4-BE49-F238E27FC236}">
                <a16:creationId xmlns:a16="http://schemas.microsoft.com/office/drawing/2014/main" id="{4E7B7DA3-3145-4B89-B6F1-C70935B3E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02388" y="2076547"/>
            <a:ext cx="343193" cy="343193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46E8D39-2EDD-4BB8-AF0B-35F226543737}"/>
              </a:ext>
            </a:extLst>
          </p:cNvPr>
          <p:cNvSpPr/>
          <p:nvPr/>
        </p:nvSpPr>
        <p:spPr>
          <a:xfrm>
            <a:off x="10954341" y="1563551"/>
            <a:ext cx="970959" cy="3708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SEARCH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BD26AD-19A3-4BC0-BA37-A0B541B948A4}"/>
              </a:ext>
            </a:extLst>
          </p:cNvPr>
          <p:cNvCxnSpPr>
            <a:cxnSpLocks/>
          </p:cNvCxnSpPr>
          <p:nvPr/>
        </p:nvCxnSpPr>
        <p:spPr>
          <a:xfrm>
            <a:off x="2405673" y="2076547"/>
            <a:ext cx="963754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2C35952-5F77-41D7-AFEB-A57B6688707A}"/>
              </a:ext>
            </a:extLst>
          </p:cNvPr>
          <p:cNvSpPr/>
          <p:nvPr/>
        </p:nvSpPr>
        <p:spPr>
          <a:xfrm>
            <a:off x="6831670" y="1574206"/>
            <a:ext cx="1173772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ENGLISH</a:t>
            </a:r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7C5396F5-1191-45E9-AE2E-3440B868D430}"/>
              </a:ext>
            </a:extLst>
          </p:cNvPr>
          <p:cNvSpPr/>
          <p:nvPr/>
        </p:nvSpPr>
        <p:spPr>
          <a:xfrm rot="10800000">
            <a:off x="7872526" y="1759610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ED4C7FF-6195-4380-94A3-E0FAD529E294}"/>
              </a:ext>
            </a:extLst>
          </p:cNvPr>
          <p:cNvSpPr/>
          <p:nvPr/>
        </p:nvSpPr>
        <p:spPr>
          <a:xfrm>
            <a:off x="8793521" y="1574208"/>
            <a:ext cx="1173772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MEDALLE</a:t>
            </a: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10E53F90-3733-49C3-AE3B-873314A0CC55}"/>
              </a:ext>
            </a:extLst>
          </p:cNvPr>
          <p:cNvSpPr/>
          <p:nvPr/>
        </p:nvSpPr>
        <p:spPr>
          <a:xfrm rot="10800000">
            <a:off x="9834377" y="1759612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493F635-B612-4923-B1D2-0E13853CF380}"/>
              </a:ext>
            </a:extLst>
          </p:cNvPr>
          <p:cNvSpPr/>
          <p:nvPr/>
        </p:nvSpPr>
        <p:spPr>
          <a:xfrm>
            <a:off x="8080518" y="1574207"/>
            <a:ext cx="637927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1B2AC13F-861C-4416-8942-F01446CE9B97}"/>
              </a:ext>
            </a:extLst>
          </p:cNvPr>
          <p:cNvSpPr/>
          <p:nvPr/>
        </p:nvSpPr>
        <p:spPr>
          <a:xfrm rot="10800000">
            <a:off x="8587776" y="1759611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4D4DB3D-C30F-4131-A24A-7BD1FD307335}"/>
              </a:ext>
            </a:extLst>
          </p:cNvPr>
          <p:cNvSpPr/>
          <p:nvPr/>
        </p:nvSpPr>
        <p:spPr>
          <a:xfrm>
            <a:off x="10042369" y="1574208"/>
            <a:ext cx="805730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2018</a:t>
            </a: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B390609C-87D0-45D4-8100-4CEC8281D37C}"/>
              </a:ext>
            </a:extLst>
          </p:cNvPr>
          <p:cNvSpPr/>
          <p:nvPr/>
        </p:nvSpPr>
        <p:spPr>
          <a:xfrm rot="10800000">
            <a:off x="10715183" y="1759612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BA77DB2-67C5-4E23-A12D-E5D74A19A4BD}"/>
              </a:ext>
            </a:extLst>
          </p:cNvPr>
          <p:cNvSpPr/>
          <p:nvPr/>
        </p:nvSpPr>
        <p:spPr>
          <a:xfrm>
            <a:off x="9042558" y="3481488"/>
            <a:ext cx="1732424" cy="2314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VIEW ASSESSMENT</a:t>
            </a: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A96E6F32-AD61-4B5F-8989-791D944CEE17}"/>
              </a:ext>
            </a:extLst>
          </p:cNvPr>
          <p:cNvSpPr/>
          <p:nvPr/>
        </p:nvSpPr>
        <p:spPr>
          <a:xfrm rot="10800000">
            <a:off x="10642065" y="3557253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E19C8528-0D10-4E70-9B58-A6565F10A13F}"/>
              </a:ext>
            </a:extLst>
          </p:cNvPr>
          <p:cNvSpPr/>
          <p:nvPr/>
        </p:nvSpPr>
        <p:spPr>
          <a:xfrm>
            <a:off x="9042558" y="3894352"/>
            <a:ext cx="1732424" cy="2314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VIEW ASSESSMENT</a:t>
            </a:r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89D8D1FA-8DB8-44C6-B9D9-73984A0C35A3}"/>
              </a:ext>
            </a:extLst>
          </p:cNvPr>
          <p:cNvSpPr/>
          <p:nvPr/>
        </p:nvSpPr>
        <p:spPr>
          <a:xfrm rot="10800000">
            <a:off x="10642065" y="3970117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968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7BB9E7-693E-4BDA-B335-ADF45DE12B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999E-1C56-4DAB-8643-44254D63877E}"/>
              </a:ext>
            </a:extLst>
          </p:cNvPr>
          <p:cNvSpPr/>
          <p:nvPr/>
        </p:nvSpPr>
        <p:spPr>
          <a:xfrm>
            <a:off x="1368" y="869002"/>
            <a:ext cx="2460432" cy="59875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BF281-F464-4CDF-993A-2E753242D9D8}"/>
              </a:ext>
            </a:extLst>
          </p:cNvPr>
          <p:cNvSpPr/>
          <p:nvPr/>
        </p:nvSpPr>
        <p:spPr>
          <a:xfrm>
            <a:off x="2255520" y="870438"/>
            <a:ext cx="9936480" cy="5987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D701F-9D51-4CEC-8C7F-2C10EFD0F048}"/>
              </a:ext>
            </a:extLst>
          </p:cNvPr>
          <p:cNvSpPr txBox="1"/>
          <p:nvPr/>
        </p:nvSpPr>
        <p:spPr>
          <a:xfrm>
            <a:off x="835270" y="142830"/>
            <a:ext cx="616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Bangkal Elementary School - Main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F9C789-172E-4440-8735-44958718A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9" y="92954"/>
            <a:ext cx="675861" cy="684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4CACE6-46CD-4BA6-9330-75BB77DDB14C}"/>
              </a:ext>
            </a:extLst>
          </p:cNvPr>
          <p:cNvSpPr txBox="1"/>
          <p:nvPr/>
        </p:nvSpPr>
        <p:spPr>
          <a:xfrm>
            <a:off x="360680" y="870433"/>
            <a:ext cx="1837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Teacher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29A39F-9D3A-46F7-953F-02C7B84B50A2}"/>
              </a:ext>
            </a:extLst>
          </p:cNvPr>
          <p:cNvCxnSpPr>
            <a:cxnSpLocks/>
          </p:cNvCxnSpPr>
          <p:nvPr/>
        </p:nvCxnSpPr>
        <p:spPr>
          <a:xfrm>
            <a:off x="10160" y="139365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BAE37D-7348-4042-B261-17F5D9039DA6}"/>
              </a:ext>
            </a:extLst>
          </p:cNvPr>
          <p:cNvCxnSpPr>
            <a:cxnSpLocks/>
          </p:cNvCxnSpPr>
          <p:nvPr/>
        </p:nvCxnSpPr>
        <p:spPr>
          <a:xfrm>
            <a:off x="10160" y="878591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2A37DE-7CD8-485B-83C0-82D8FCF57F10}"/>
              </a:ext>
            </a:extLst>
          </p:cNvPr>
          <p:cNvSpPr txBox="1"/>
          <p:nvPr/>
        </p:nvSpPr>
        <p:spPr>
          <a:xfrm>
            <a:off x="209159" y="1502115"/>
            <a:ext cx="1837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Students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24C02F-E896-4695-A193-130E30A267ED}"/>
              </a:ext>
            </a:extLst>
          </p:cNvPr>
          <p:cNvCxnSpPr>
            <a:cxnSpLocks/>
          </p:cNvCxnSpPr>
          <p:nvPr/>
        </p:nvCxnSpPr>
        <p:spPr>
          <a:xfrm>
            <a:off x="4299" y="1968087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User">
            <a:extLst>
              <a:ext uri="{FF2B5EF4-FFF2-40B4-BE49-F238E27FC236}">
                <a16:creationId xmlns:a16="http://schemas.microsoft.com/office/drawing/2014/main" id="{19EFA286-C304-4FF5-BE6E-EA14121E4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2778" y="1502114"/>
            <a:ext cx="343193" cy="34319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0EFEBB9-E9C0-470F-9CB1-85D9CC720715}"/>
              </a:ext>
            </a:extLst>
          </p:cNvPr>
          <p:cNvSpPr/>
          <p:nvPr/>
        </p:nvSpPr>
        <p:spPr>
          <a:xfrm>
            <a:off x="2407920" y="1022839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Anathan A. Pham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0C3F43-8A8D-46C3-ACBC-5DB0C5C3AD79}"/>
              </a:ext>
            </a:extLst>
          </p:cNvPr>
          <p:cNvSpPr/>
          <p:nvPr/>
        </p:nvSpPr>
        <p:spPr>
          <a:xfrm>
            <a:off x="2405673" y="1393649"/>
            <a:ext cx="9637542" cy="5321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697D68-52D4-49C1-9287-ED6D1A496D5B}"/>
              </a:ext>
            </a:extLst>
          </p:cNvPr>
          <p:cNvSpPr txBox="1"/>
          <p:nvPr/>
        </p:nvSpPr>
        <p:spPr>
          <a:xfrm>
            <a:off x="2451217" y="2313541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Show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C328EFD-A7AD-4B7B-B192-995604CD207F}"/>
              </a:ext>
            </a:extLst>
          </p:cNvPr>
          <p:cNvSpPr/>
          <p:nvPr/>
        </p:nvSpPr>
        <p:spPr>
          <a:xfrm>
            <a:off x="3027780" y="2362571"/>
            <a:ext cx="720969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10</a:t>
            </a:r>
            <a:r>
              <a:rPr lang="en-PH" dirty="0"/>
              <a:t>x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F4DCB1B3-317B-4622-A5E2-435D874838C0}"/>
              </a:ext>
            </a:extLst>
          </p:cNvPr>
          <p:cNvSpPr/>
          <p:nvPr/>
        </p:nvSpPr>
        <p:spPr>
          <a:xfrm rot="10800000">
            <a:off x="3582524" y="2459036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E0B3E9-CC71-4F0D-801B-A55FE0F07A18}"/>
              </a:ext>
            </a:extLst>
          </p:cNvPr>
          <p:cNvSpPr txBox="1"/>
          <p:nvPr/>
        </p:nvSpPr>
        <p:spPr>
          <a:xfrm>
            <a:off x="3748749" y="2313541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entries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2F8ABD-6A52-4E9F-A8F7-AFDEC82A5C00}"/>
              </a:ext>
            </a:extLst>
          </p:cNvPr>
          <p:cNvSpPr txBox="1"/>
          <p:nvPr/>
        </p:nvSpPr>
        <p:spPr>
          <a:xfrm>
            <a:off x="9657285" y="2332536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Search: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3FED0BC-9542-42FE-88BA-F1B325C1D7EC}"/>
              </a:ext>
            </a:extLst>
          </p:cNvPr>
          <p:cNvSpPr/>
          <p:nvPr/>
        </p:nvSpPr>
        <p:spPr>
          <a:xfrm>
            <a:off x="10369678" y="2362570"/>
            <a:ext cx="1555622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1129DD-9238-4F40-ADCC-377FF9042FA9}"/>
              </a:ext>
            </a:extLst>
          </p:cNvPr>
          <p:cNvSpPr/>
          <p:nvPr/>
        </p:nvSpPr>
        <p:spPr>
          <a:xfrm>
            <a:off x="2573290" y="2704923"/>
            <a:ext cx="9367227" cy="1033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  <a:p>
            <a:endParaRPr lang="en-PH" dirty="0">
              <a:solidFill>
                <a:schemeClr val="tx1"/>
              </a:solidFill>
            </a:endParaRPr>
          </a:p>
          <a:p>
            <a:r>
              <a:rPr lang="en-PH" dirty="0">
                <a:solidFill>
                  <a:schemeClr val="tx1"/>
                </a:solidFill>
              </a:rPr>
              <a:t>Number		Score		Highest Possible Score		Action</a:t>
            </a:r>
          </a:p>
          <a:p>
            <a:endParaRPr lang="en-PH" dirty="0">
              <a:solidFill>
                <a:schemeClr val="tx1"/>
              </a:solidFill>
            </a:endParaRPr>
          </a:p>
          <a:p>
            <a:r>
              <a:rPr lang="en-PH" dirty="0">
                <a:solidFill>
                  <a:schemeClr val="tx1"/>
                </a:solidFill>
              </a:rPr>
              <a:t>1		8		10				</a:t>
            </a:r>
          </a:p>
          <a:p>
            <a:r>
              <a:rPr lang="en-PH" dirty="0">
                <a:solidFill>
                  <a:schemeClr val="tx1"/>
                </a:solidFill>
              </a:rPr>
              <a:t>						</a:t>
            </a:r>
          </a:p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FF258E8-E304-4981-961B-7D21DE4EC56C}"/>
              </a:ext>
            </a:extLst>
          </p:cNvPr>
          <p:cNvSpPr/>
          <p:nvPr/>
        </p:nvSpPr>
        <p:spPr>
          <a:xfrm>
            <a:off x="9936480" y="3430131"/>
            <a:ext cx="1220958" cy="2138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2B92D5A9-8360-490C-8E27-535336605C32}"/>
              </a:ext>
            </a:extLst>
          </p:cNvPr>
          <p:cNvSpPr/>
          <p:nvPr/>
        </p:nvSpPr>
        <p:spPr>
          <a:xfrm rot="10800000">
            <a:off x="11024522" y="3505896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12686B-5466-4869-A781-7AB724729098}"/>
              </a:ext>
            </a:extLst>
          </p:cNvPr>
          <p:cNvSpPr txBox="1"/>
          <p:nvPr/>
        </p:nvSpPr>
        <p:spPr>
          <a:xfrm>
            <a:off x="208769" y="2076548"/>
            <a:ext cx="1837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Logout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7486FB-9947-4410-BCE0-5412FF348797}"/>
              </a:ext>
            </a:extLst>
          </p:cNvPr>
          <p:cNvCxnSpPr>
            <a:cxnSpLocks/>
          </p:cNvCxnSpPr>
          <p:nvPr/>
        </p:nvCxnSpPr>
        <p:spPr>
          <a:xfrm>
            <a:off x="3909" y="2542520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Download">
            <a:extLst>
              <a:ext uri="{FF2B5EF4-FFF2-40B4-BE49-F238E27FC236}">
                <a16:creationId xmlns:a16="http://schemas.microsoft.com/office/drawing/2014/main" id="{4E7B7DA3-3145-4B89-B6F1-C70935B3E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02388" y="2076547"/>
            <a:ext cx="343193" cy="343193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B98ED256-14B4-4407-A00A-45D694FE1138}"/>
              </a:ext>
            </a:extLst>
          </p:cNvPr>
          <p:cNvSpPr/>
          <p:nvPr/>
        </p:nvSpPr>
        <p:spPr>
          <a:xfrm>
            <a:off x="2412218" y="1389244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Manage Written Works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8C54D74-4258-4D74-B1E2-669EE74D589D}"/>
              </a:ext>
            </a:extLst>
          </p:cNvPr>
          <p:cNvCxnSpPr>
            <a:cxnSpLocks/>
          </p:cNvCxnSpPr>
          <p:nvPr/>
        </p:nvCxnSpPr>
        <p:spPr>
          <a:xfrm>
            <a:off x="2412218" y="2299266"/>
            <a:ext cx="96375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2CF80A8-02C1-4159-B49B-219B8F5F50CC}"/>
              </a:ext>
            </a:extLst>
          </p:cNvPr>
          <p:cNvSpPr/>
          <p:nvPr/>
        </p:nvSpPr>
        <p:spPr>
          <a:xfrm>
            <a:off x="2558071" y="1869244"/>
            <a:ext cx="2620597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ADD WRITTEN WORKS</a:t>
            </a:r>
          </a:p>
        </p:txBody>
      </p:sp>
      <p:pic>
        <p:nvPicPr>
          <p:cNvPr id="8" name="Graphic 7" descr="Add">
            <a:extLst>
              <a:ext uri="{FF2B5EF4-FFF2-40B4-BE49-F238E27FC236}">
                <a16:creationId xmlns:a16="http://schemas.microsoft.com/office/drawing/2014/main" id="{1A9EAF83-82D3-4F9F-B06E-CD4C5EF63A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07442" y="1919035"/>
            <a:ext cx="271226" cy="271226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1CB1FF1-347D-437E-9D87-851CA67FCC7D}"/>
              </a:ext>
            </a:extLst>
          </p:cNvPr>
          <p:cNvSpPr/>
          <p:nvPr/>
        </p:nvSpPr>
        <p:spPr>
          <a:xfrm>
            <a:off x="2412218" y="3796372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Manage Performance Tasks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C2016B0-E1D0-4656-B1FF-F8B6F9AEDFBE}"/>
              </a:ext>
            </a:extLst>
          </p:cNvPr>
          <p:cNvCxnSpPr>
            <a:cxnSpLocks/>
          </p:cNvCxnSpPr>
          <p:nvPr/>
        </p:nvCxnSpPr>
        <p:spPr>
          <a:xfrm>
            <a:off x="2427435" y="4702466"/>
            <a:ext cx="96375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FBFAC9D-DB77-40B1-AF78-F8D306D97E2A}"/>
              </a:ext>
            </a:extLst>
          </p:cNvPr>
          <p:cNvSpPr/>
          <p:nvPr/>
        </p:nvSpPr>
        <p:spPr>
          <a:xfrm>
            <a:off x="2573289" y="4272444"/>
            <a:ext cx="3001034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ADD PERFORMANCE TASKS</a:t>
            </a:r>
          </a:p>
        </p:txBody>
      </p:sp>
      <p:pic>
        <p:nvPicPr>
          <p:cNvPr id="54" name="Graphic 53" descr="Add">
            <a:extLst>
              <a:ext uri="{FF2B5EF4-FFF2-40B4-BE49-F238E27FC236}">
                <a16:creationId xmlns:a16="http://schemas.microsoft.com/office/drawing/2014/main" id="{CA541A36-7C4A-49AE-90CF-775AB405D3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03097" y="4322235"/>
            <a:ext cx="271226" cy="27122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DB42B06-1700-491C-890E-7422271DB839}"/>
              </a:ext>
            </a:extLst>
          </p:cNvPr>
          <p:cNvSpPr txBox="1"/>
          <p:nvPr/>
        </p:nvSpPr>
        <p:spPr>
          <a:xfrm>
            <a:off x="2470592" y="4760697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Show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F25D6E9-37EE-4F69-95FD-28D351FD6406}"/>
              </a:ext>
            </a:extLst>
          </p:cNvPr>
          <p:cNvSpPr/>
          <p:nvPr/>
        </p:nvSpPr>
        <p:spPr>
          <a:xfrm>
            <a:off x="3047155" y="4809727"/>
            <a:ext cx="720969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10</a:t>
            </a:r>
            <a:r>
              <a:rPr lang="en-PH" dirty="0"/>
              <a:t>x</a:t>
            </a: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E898E898-6110-4340-880F-A66222BA324F}"/>
              </a:ext>
            </a:extLst>
          </p:cNvPr>
          <p:cNvSpPr/>
          <p:nvPr/>
        </p:nvSpPr>
        <p:spPr>
          <a:xfrm rot="10800000">
            <a:off x="3601899" y="4906192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2B8A16-AE61-4508-8842-A62DB8EF94DE}"/>
              </a:ext>
            </a:extLst>
          </p:cNvPr>
          <p:cNvSpPr txBox="1"/>
          <p:nvPr/>
        </p:nvSpPr>
        <p:spPr>
          <a:xfrm>
            <a:off x="3768124" y="4760697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entries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A733F0-4961-46BE-8B6B-9E33F86E482C}"/>
              </a:ext>
            </a:extLst>
          </p:cNvPr>
          <p:cNvSpPr txBox="1"/>
          <p:nvPr/>
        </p:nvSpPr>
        <p:spPr>
          <a:xfrm>
            <a:off x="9676660" y="4779692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Search: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3E7AC2F-268F-477E-A1F7-5F96A5253444}"/>
              </a:ext>
            </a:extLst>
          </p:cNvPr>
          <p:cNvSpPr/>
          <p:nvPr/>
        </p:nvSpPr>
        <p:spPr>
          <a:xfrm>
            <a:off x="10389053" y="4809726"/>
            <a:ext cx="1555622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50CE737-DDD0-49E4-91EA-922016603AEC}"/>
              </a:ext>
            </a:extLst>
          </p:cNvPr>
          <p:cNvSpPr/>
          <p:nvPr/>
        </p:nvSpPr>
        <p:spPr>
          <a:xfrm>
            <a:off x="2573290" y="5116672"/>
            <a:ext cx="9367227" cy="1033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  <a:p>
            <a:endParaRPr lang="en-PH" dirty="0">
              <a:solidFill>
                <a:schemeClr val="tx1"/>
              </a:solidFill>
            </a:endParaRPr>
          </a:p>
          <a:p>
            <a:r>
              <a:rPr lang="en-PH" dirty="0">
                <a:solidFill>
                  <a:schemeClr val="tx1"/>
                </a:solidFill>
              </a:rPr>
              <a:t>Number		Score		Highest Possible Score		Action</a:t>
            </a:r>
          </a:p>
          <a:p>
            <a:endParaRPr lang="en-PH" dirty="0">
              <a:solidFill>
                <a:schemeClr val="tx1"/>
              </a:solidFill>
            </a:endParaRPr>
          </a:p>
          <a:p>
            <a:r>
              <a:rPr lang="en-PH" dirty="0">
                <a:solidFill>
                  <a:schemeClr val="tx1"/>
                </a:solidFill>
              </a:rPr>
              <a:t>1		8		10				</a:t>
            </a:r>
          </a:p>
          <a:p>
            <a:r>
              <a:rPr lang="en-PH" dirty="0">
                <a:solidFill>
                  <a:schemeClr val="tx1"/>
                </a:solidFill>
              </a:rPr>
              <a:t>						</a:t>
            </a:r>
          </a:p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8804E19-DBDD-4CAB-A5EE-8D22A2E56FA5}"/>
              </a:ext>
            </a:extLst>
          </p:cNvPr>
          <p:cNvSpPr/>
          <p:nvPr/>
        </p:nvSpPr>
        <p:spPr>
          <a:xfrm>
            <a:off x="2412218" y="6227197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Manage Quarterly Assessment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DF1478A-4A3D-434E-BC0C-72C928A26968}"/>
              </a:ext>
            </a:extLst>
          </p:cNvPr>
          <p:cNvSpPr/>
          <p:nvPr/>
        </p:nvSpPr>
        <p:spPr>
          <a:xfrm>
            <a:off x="9936480" y="5773745"/>
            <a:ext cx="1220958" cy="2138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A02AC87C-B1D5-43B4-B7A6-26CF91DB762C}"/>
              </a:ext>
            </a:extLst>
          </p:cNvPr>
          <p:cNvSpPr/>
          <p:nvPr/>
        </p:nvSpPr>
        <p:spPr>
          <a:xfrm rot="10800000">
            <a:off x="11024522" y="5849510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7130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7BB9E7-693E-4BDA-B335-ADF45DE12B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999E-1C56-4DAB-8643-44254D63877E}"/>
              </a:ext>
            </a:extLst>
          </p:cNvPr>
          <p:cNvSpPr/>
          <p:nvPr/>
        </p:nvSpPr>
        <p:spPr>
          <a:xfrm>
            <a:off x="0" y="869799"/>
            <a:ext cx="2558562" cy="59875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BF281-F464-4CDF-993A-2E753242D9D8}"/>
              </a:ext>
            </a:extLst>
          </p:cNvPr>
          <p:cNvSpPr/>
          <p:nvPr/>
        </p:nvSpPr>
        <p:spPr>
          <a:xfrm>
            <a:off x="2255520" y="870438"/>
            <a:ext cx="9936480" cy="5987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D701F-9D51-4CEC-8C7F-2C10EFD0F048}"/>
              </a:ext>
            </a:extLst>
          </p:cNvPr>
          <p:cNvSpPr txBox="1"/>
          <p:nvPr/>
        </p:nvSpPr>
        <p:spPr>
          <a:xfrm>
            <a:off x="835270" y="142830"/>
            <a:ext cx="616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Bangkal Elementary School - Main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F9C789-172E-4440-8735-44958718A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9" y="92954"/>
            <a:ext cx="675861" cy="684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4CACE6-46CD-4BA6-9330-75BB77DDB14C}"/>
              </a:ext>
            </a:extLst>
          </p:cNvPr>
          <p:cNvSpPr txBox="1"/>
          <p:nvPr/>
        </p:nvSpPr>
        <p:spPr>
          <a:xfrm>
            <a:off x="72182" y="870434"/>
            <a:ext cx="2178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Adviser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29A39F-9D3A-46F7-953F-02C7B84B50A2}"/>
              </a:ext>
            </a:extLst>
          </p:cNvPr>
          <p:cNvCxnSpPr>
            <a:cxnSpLocks/>
          </p:cNvCxnSpPr>
          <p:nvPr/>
        </p:nvCxnSpPr>
        <p:spPr>
          <a:xfrm>
            <a:off x="10160" y="139365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BAE37D-7348-4042-B261-17F5D9039DA6}"/>
              </a:ext>
            </a:extLst>
          </p:cNvPr>
          <p:cNvCxnSpPr>
            <a:cxnSpLocks/>
          </p:cNvCxnSpPr>
          <p:nvPr/>
        </p:nvCxnSpPr>
        <p:spPr>
          <a:xfrm>
            <a:off x="10160" y="878591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2A37DE-7CD8-485B-83C0-82D8FCF57F10}"/>
              </a:ext>
            </a:extLst>
          </p:cNvPr>
          <p:cNvSpPr txBox="1"/>
          <p:nvPr/>
        </p:nvSpPr>
        <p:spPr>
          <a:xfrm>
            <a:off x="164689" y="1529410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Students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24C02F-E896-4695-A193-130E30A267ED}"/>
              </a:ext>
            </a:extLst>
          </p:cNvPr>
          <p:cNvCxnSpPr>
            <a:cxnSpLocks/>
          </p:cNvCxnSpPr>
          <p:nvPr/>
        </p:nvCxnSpPr>
        <p:spPr>
          <a:xfrm>
            <a:off x="4299" y="1968087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User">
            <a:extLst>
              <a:ext uri="{FF2B5EF4-FFF2-40B4-BE49-F238E27FC236}">
                <a16:creationId xmlns:a16="http://schemas.microsoft.com/office/drawing/2014/main" id="{19EFA286-C304-4FF5-BE6E-EA14121E4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844" y="1508547"/>
            <a:ext cx="343193" cy="34319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0EFEBB9-E9C0-470F-9CB1-85D9CC720715}"/>
              </a:ext>
            </a:extLst>
          </p:cNvPr>
          <p:cNvSpPr/>
          <p:nvPr/>
        </p:nvSpPr>
        <p:spPr>
          <a:xfrm>
            <a:off x="2407920" y="1022839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Manage Students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0C3F43-8A8D-46C3-ACBC-5DB0C5C3AD79}"/>
              </a:ext>
            </a:extLst>
          </p:cNvPr>
          <p:cNvSpPr/>
          <p:nvPr/>
        </p:nvSpPr>
        <p:spPr>
          <a:xfrm>
            <a:off x="2405673" y="1401391"/>
            <a:ext cx="9637542" cy="5321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697D68-52D4-49C1-9287-ED6D1A496D5B}"/>
              </a:ext>
            </a:extLst>
          </p:cNvPr>
          <p:cNvSpPr txBox="1"/>
          <p:nvPr/>
        </p:nvSpPr>
        <p:spPr>
          <a:xfrm>
            <a:off x="2451217" y="2083869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Show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C328EFD-A7AD-4B7B-B192-995604CD207F}"/>
              </a:ext>
            </a:extLst>
          </p:cNvPr>
          <p:cNvSpPr/>
          <p:nvPr/>
        </p:nvSpPr>
        <p:spPr>
          <a:xfrm>
            <a:off x="3027780" y="2132899"/>
            <a:ext cx="720969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10</a:t>
            </a:r>
            <a:r>
              <a:rPr lang="en-PH" dirty="0"/>
              <a:t>x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F4DCB1B3-317B-4622-A5E2-435D874838C0}"/>
              </a:ext>
            </a:extLst>
          </p:cNvPr>
          <p:cNvSpPr/>
          <p:nvPr/>
        </p:nvSpPr>
        <p:spPr>
          <a:xfrm rot="10800000">
            <a:off x="3582524" y="2230434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E0B3E9-CC71-4F0D-801B-A55FE0F07A18}"/>
              </a:ext>
            </a:extLst>
          </p:cNvPr>
          <p:cNvSpPr txBox="1"/>
          <p:nvPr/>
        </p:nvSpPr>
        <p:spPr>
          <a:xfrm>
            <a:off x="3748749" y="2083869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entries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2F8ABD-6A52-4E9F-A8F7-AFDEC82A5C00}"/>
              </a:ext>
            </a:extLst>
          </p:cNvPr>
          <p:cNvSpPr txBox="1"/>
          <p:nvPr/>
        </p:nvSpPr>
        <p:spPr>
          <a:xfrm>
            <a:off x="9657285" y="2102864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Search: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3FED0BC-9542-42FE-88BA-F1B325C1D7EC}"/>
              </a:ext>
            </a:extLst>
          </p:cNvPr>
          <p:cNvSpPr/>
          <p:nvPr/>
        </p:nvSpPr>
        <p:spPr>
          <a:xfrm>
            <a:off x="10369678" y="2132898"/>
            <a:ext cx="1555622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1129DD-9238-4F40-ADCC-377FF9042FA9}"/>
              </a:ext>
            </a:extLst>
          </p:cNvPr>
          <p:cNvSpPr/>
          <p:nvPr/>
        </p:nvSpPr>
        <p:spPr>
          <a:xfrm>
            <a:off x="2558073" y="2508176"/>
            <a:ext cx="9367227" cy="2107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Student ID	First Name		Last Name		Middle Name	Action</a:t>
            </a:r>
          </a:p>
          <a:p>
            <a:endParaRPr lang="en-PH" sz="1400" dirty="0">
              <a:solidFill>
                <a:schemeClr val="tx1"/>
              </a:solidFill>
            </a:endParaRPr>
          </a:p>
          <a:p>
            <a:r>
              <a:rPr lang="en-PH" sz="1400" dirty="0">
                <a:solidFill>
                  <a:schemeClr val="tx1"/>
                </a:solidFill>
              </a:rPr>
              <a:t>1	Anathan		Pham		Ana	</a:t>
            </a:r>
          </a:p>
          <a:p>
            <a:endParaRPr lang="en-PH" sz="1400" dirty="0">
              <a:solidFill>
                <a:schemeClr val="tx1"/>
              </a:solidFill>
            </a:endParaRPr>
          </a:p>
          <a:p>
            <a:r>
              <a:rPr lang="en-PH" sz="1400" dirty="0">
                <a:solidFill>
                  <a:schemeClr val="tx1"/>
                </a:solidFill>
              </a:rPr>
              <a:t>2	Topias		Taavitsainen		Topson	</a:t>
            </a:r>
          </a:p>
          <a:p>
            <a:r>
              <a:rPr lang="en-PH" sz="1400" dirty="0">
                <a:solidFill>
                  <a:schemeClr val="tx1"/>
                </a:solidFill>
              </a:rPr>
              <a:t>	</a:t>
            </a:r>
          </a:p>
          <a:p>
            <a:r>
              <a:rPr lang="en-PH" sz="1400" dirty="0">
                <a:solidFill>
                  <a:schemeClr val="tx1"/>
                </a:solidFill>
              </a:rPr>
              <a:t>3	Sebastian		Debs		Ceb		</a:t>
            </a:r>
          </a:p>
          <a:p>
            <a:endParaRPr lang="en-PH" sz="1400" dirty="0">
              <a:solidFill>
                <a:schemeClr val="tx1"/>
              </a:solidFill>
            </a:endParaRPr>
          </a:p>
          <a:p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FF258E8-E304-4981-961B-7D21DE4EC56C}"/>
              </a:ext>
            </a:extLst>
          </p:cNvPr>
          <p:cNvSpPr/>
          <p:nvPr/>
        </p:nvSpPr>
        <p:spPr>
          <a:xfrm>
            <a:off x="9042558" y="3049608"/>
            <a:ext cx="1732424" cy="2314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2B92D5A9-8360-490C-8E27-535336605C32}"/>
              </a:ext>
            </a:extLst>
          </p:cNvPr>
          <p:cNvSpPr/>
          <p:nvPr/>
        </p:nvSpPr>
        <p:spPr>
          <a:xfrm rot="10800000">
            <a:off x="10642065" y="3125373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12686B-5466-4869-A781-7AB724729098}"/>
              </a:ext>
            </a:extLst>
          </p:cNvPr>
          <p:cNvSpPr txBox="1"/>
          <p:nvPr/>
        </p:nvSpPr>
        <p:spPr>
          <a:xfrm>
            <a:off x="209354" y="4356747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Logout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7486FB-9947-4410-BCE0-5412FF348797}"/>
              </a:ext>
            </a:extLst>
          </p:cNvPr>
          <p:cNvCxnSpPr>
            <a:cxnSpLocks/>
          </p:cNvCxnSpPr>
          <p:nvPr/>
        </p:nvCxnSpPr>
        <p:spPr>
          <a:xfrm>
            <a:off x="4494" y="4822719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Download">
            <a:extLst>
              <a:ext uri="{FF2B5EF4-FFF2-40B4-BE49-F238E27FC236}">
                <a16:creationId xmlns:a16="http://schemas.microsoft.com/office/drawing/2014/main" id="{4E7B7DA3-3145-4B89-B6F1-C70935B3E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43844" y="4364633"/>
            <a:ext cx="343193" cy="343193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46E8D39-2EDD-4BB8-AF0B-35F226543737}"/>
              </a:ext>
            </a:extLst>
          </p:cNvPr>
          <p:cNvSpPr/>
          <p:nvPr/>
        </p:nvSpPr>
        <p:spPr>
          <a:xfrm>
            <a:off x="10954341" y="1563551"/>
            <a:ext cx="970959" cy="3708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SEARCH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BD26AD-19A3-4BC0-BA37-A0B541B948A4}"/>
              </a:ext>
            </a:extLst>
          </p:cNvPr>
          <p:cNvCxnSpPr>
            <a:cxnSpLocks/>
          </p:cNvCxnSpPr>
          <p:nvPr/>
        </p:nvCxnSpPr>
        <p:spPr>
          <a:xfrm>
            <a:off x="2405673" y="2076547"/>
            <a:ext cx="963754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ED4C7FF-6195-4380-94A3-E0FAD529E294}"/>
              </a:ext>
            </a:extLst>
          </p:cNvPr>
          <p:cNvSpPr/>
          <p:nvPr/>
        </p:nvSpPr>
        <p:spPr>
          <a:xfrm>
            <a:off x="8793521" y="1574208"/>
            <a:ext cx="1173772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MEDALLE</a:t>
            </a: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10E53F90-3733-49C3-AE3B-873314A0CC55}"/>
              </a:ext>
            </a:extLst>
          </p:cNvPr>
          <p:cNvSpPr/>
          <p:nvPr/>
        </p:nvSpPr>
        <p:spPr>
          <a:xfrm rot="10800000">
            <a:off x="9834377" y="1759612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4D4DB3D-C30F-4131-A24A-7BD1FD307335}"/>
              </a:ext>
            </a:extLst>
          </p:cNvPr>
          <p:cNvSpPr/>
          <p:nvPr/>
        </p:nvSpPr>
        <p:spPr>
          <a:xfrm>
            <a:off x="10042369" y="1574208"/>
            <a:ext cx="805730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2018</a:t>
            </a: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B390609C-87D0-45D4-8100-4CEC8281D37C}"/>
              </a:ext>
            </a:extLst>
          </p:cNvPr>
          <p:cNvSpPr/>
          <p:nvPr/>
        </p:nvSpPr>
        <p:spPr>
          <a:xfrm rot="10800000">
            <a:off x="10715183" y="1759612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BA77DB2-67C5-4E23-A12D-E5D74A19A4BD}"/>
              </a:ext>
            </a:extLst>
          </p:cNvPr>
          <p:cNvSpPr/>
          <p:nvPr/>
        </p:nvSpPr>
        <p:spPr>
          <a:xfrm>
            <a:off x="9042558" y="3481488"/>
            <a:ext cx="1732424" cy="2314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A96E6F32-AD61-4B5F-8989-791D944CEE17}"/>
              </a:ext>
            </a:extLst>
          </p:cNvPr>
          <p:cNvSpPr/>
          <p:nvPr/>
        </p:nvSpPr>
        <p:spPr>
          <a:xfrm rot="10800000">
            <a:off x="10642065" y="3557253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E19C8528-0D10-4E70-9B58-A6565F10A13F}"/>
              </a:ext>
            </a:extLst>
          </p:cNvPr>
          <p:cNvSpPr/>
          <p:nvPr/>
        </p:nvSpPr>
        <p:spPr>
          <a:xfrm>
            <a:off x="9042558" y="3894352"/>
            <a:ext cx="1732424" cy="2314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89D8D1FA-8DB8-44C6-B9D9-73984A0C35A3}"/>
              </a:ext>
            </a:extLst>
          </p:cNvPr>
          <p:cNvSpPr/>
          <p:nvPr/>
        </p:nvSpPr>
        <p:spPr>
          <a:xfrm rot="10800000">
            <a:off x="10642065" y="3970117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DB6794-FDDF-42D8-83B0-E1B15179A676}"/>
              </a:ext>
            </a:extLst>
          </p:cNvPr>
          <p:cNvSpPr txBox="1"/>
          <p:nvPr/>
        </p:nvSpPr>
        <p:spPr>
          <a:xfrm>
            <a:off x="158524" y="2076548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Evaluate Attendance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F8D68A2-9F6C-4ECF-88FC-449B1407BD81}"/>
              </a:ext>
            </a:extLst>
          </p:cNvPr>
          <p:cNvCxnSpPr>
            <a:cxnSpLocks/>
          </p:cNvCxnSpPr>
          <p:nvPr/>
        </p:nvCxnSpPr>
        <p:spPr>
          <a:xfrm>
            <a:off x="-46336" y="2542520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2CBEF96-20F5-45EC-8987-2024EEE02594}"/>
              </a:ext>
            </a:extLst>
          </p:cNvPr>
          <p:cNvSpPr txBox="1"/>
          <p:nvPr/>
        </p:nvSpPr>
        <p:spPr>
          <a:xfrm>
            <a:off x="158524" y="2650979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Evaluate L.O.V.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5ED735-062D-40A8-8C58-C15296BD42A3}"/>
              </a:ext>
            </a:extLst>
          </p:cNvPr>
          <p:cNvCxnSpPr>
            <a:cxnSpLocks/>
          </p:cNvCxnSpPr>
          <p:nvPr/>
        </p:nvCxnSpPr>
        <p:spPr>
          <a:xfrm>
            <a:off x="4299" y="3116952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D29892E-87A7-423C-BF9F-8904EB8D21B0}"/>
              </a:ext>
            </a:extLst>
          </p:cNvPr>
          <p:cNvSpPr txBox="1"/>
          <p:nvPr/>
        </p:nvSpPr>
        <p:spPr>
          <a:xfrm>
            <a:off x="158524" y="3208001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Grades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5516855-A6AF-4A47-A836-AF7522C66B72}"/>
              </a:ext>
            </a:extLst>
          </p:cNvPr>
          <p:cNvCxnSpPr>
            <a:cxnSpLocks/>
          </p:cNvCxnSpPr>
          <p:nvPr/>
        </p:nvCxnSpPr>
        <p:spPr>
          <a:xfrm>
            <a:off x="4299" y="3673974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52" descr="User">
            <a:extLst>
              <a:ext uri="{FF2B5EF4-FFF2-40B4-BE49-F238E27FC236}">
                <a16:creationId xmlns:a16="http://schemas.microsoft.com/office/drawing/2014/main" id="{286FB89C-DC9D-4254-9932-C3D774A96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845" y="3208000"/>
            <a:ext cx="343193" cy="343193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5B589AC-E63D-42F3-A983-52980C2591D5}"/>
              </a:ext>
            </a:extLst>
          </p:cNvPr>
          <p:cNvSpPr txBox="1"/>
          <p:nvPr/>
        </p:nvSpPr>
        <p:spPr>
          <a:xfrm>
            <a:off x="158524" y="3792500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Print Report Card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B9837FF-78F1-456D-B683-55E61A0FDCD1}"/>
              </a:ext>
            </a:extLst>
          </p:cNvPr>
          <p:cNvCxnSpPr>
            <a:cxnSpLocks/>
          </p:cNvCxnSpPr>
          <p:nvPr/>
        </p:nvCxnSpPr>
        <p:spPr>
          <a:xfrm>
            <a:off x="4299" y="425847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phic 66" descr="User">
            <a:extLst>
              <a:ext uri="{FF2B5EF4-FFF2-40B4-BE49-F238E27FC236}">
                <a16:creationId xmlns:a16="http://schemas.microsoft.com/office/drawing/2014/main" id="{CD1A0838-07C5-4140-B977-0EB76BAAF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845" y="3792499"/>
            <a:ext cx="343193" cy="343193"/>
          </a:xfrm>
          <a:prstGeom prst="rect">
            <a:avLst/>
          </a:prstGeom>
        </p:spPr>
      </p:pic>
      <p:pic>
        <p:nvPicPr>
          <p:cNvPr id="3" name="Graphic 2" descr="Pencil">
            <a:extLst>
              <a:ext uri="{FF2B5EF4-FFF2-40B4-BE49-F238E27FC236}">
                <a16:creationId xmlns:a16="http://schemas.microsoft.com/office/drawing/2014/main" id="{A385EC88-19AB-4ADA-A89B-C751364BE8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37592" y="2082981"/>
            <a:ext cx="302325" cy="333964"/>
          </a:xfrm>
          <a:prstGeom prst="rect">
            <a:avLst/>
          </a:prstGeom>
        </p:spPr>
      </p:pic>
      <p:pic>
        <p:nvPicPr>
          <p:cNvPr id="68" name="Graphic 67" descr="Pencil">
            <a:extLst>
              <a:ext uri="{FF2B5EF4-FFF2-40B4-BE49-F238E27FC236}">
                <a16:creationId xmlns:a16="http://schemas.microsoft.com/office/drawing/2014/main" id="{64CDCA14-2FBB-45F8-9FB0-FD747CD99E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40395" y="2657414"/>
            <a:ext cx="302325" cy="33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290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7BB9E7-693E-4BDA-B335-ADF45DE12B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999E-1C56-4DAB-8643-44254D63877E}"/>
              </a:ext>
            </a:extLst>
          </p:cNvPr>
          <p:cNvSpPr/>
          <p:nvPr/>
        </p:nvSpPr>
        <p:spPr>
          <a:xfrm>
            <a:off x="0" y="869799"/>
            <a:ext cx="2558562" cy="59875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BF281-F464-4CDF-993A-2E753242D9D8}"/>
              </a:ext>
            </a:extLst>
          </p:cNvPr>
          <p:cNvSpPr/>
          <p:nvPr/>
        </p:nvSpPr>
        <p:spPr>
          <a:xfrm>
            <a:off x="2255520" y="870438"/>
            <a:ext cx="9936480" cy="5987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D701F-9D51-4CEC-8C7F-2C10EFD0F048}"/>
              </a:ext>
            </a:extLst>
          </p:cNvPr>
          <p:cNvSpPr txBox="1"/>
          <p:nvPr/>
        </p:nvSpPr>
        <p:spPr>
          <a:xfrm>
            <a:off x="835270" y="142830"/>
            <a:ext cx="616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Bangkal Elementary School - Main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F9C789-172E-4440-8735-44958718A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9" y="92954"/>
            <a:ext cx="675861" cy="684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4CACE6-46CD-4BA6-9330-75BB77DDB14C}"/>
              </a:ext>
            </a:extLst>
          </p:cNvPr>
          <p:cNvSpPr txBox="1"/>
          <p:nvPr/>
        </p:nvSpPr>
        <p:spPr>
          <a:xfrm>
            <a:off x="72182" y="870434"/>
            <a:ext cx="2178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Adviser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29A39F-9D3A-46F7-953F-02C7B84B50A2}"/>
              </a:ext>
            </a:extLst>
          </p:cNvPr>
          <p:cNvCxnSpPr>
            <a:cxnSpLocks/>
          </p:cNvCxnSpPr>
          <p:nvPr/>
        </p:nvCxnSpPr>
        <p:spPr>
          <a:xfrm>
            <a:off x="10160" y="139365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BAE37D-7348-4042-B261-17F5D9039DA6}"/>
              </a:ext>
            </a:extLst>
          </p:cNvPr>
          <p:cNvCxnSpPr>
            <a:cxnSpLocks/>
          </p:cNvCxnSpPr>
          <p:nvPr/>
        </p:nvCxnSpPr>
        <p:spPr>
          <a:xfrm>
            <a:off x="10160" y="878591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2A37DE-7CD8-485B-83C0-82D8FCF57F10}"/>
              </a:ext>
            </a:extLst>
          </p:cNvPr>
          <p:cNvSpPr txBox="1"/>
          <p:nvPr/>
        </p:nvSpPr>
        <p:spPr>
          <a:xfrm>
            <a:off x="164689" y="1529410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Students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24C02F-E896-4695-A193-130E30A267ED}"/>
              </a:ext>
            </a:extLst>
          </p:cNvPr>
          <p:cNvCxnSpPr>
            <a:cxnSpLocks/>
          </p:cNvCxnSpPr>
          <p:nvPr/>
        </p:nvCxnSpPr>
        <p:spPr>
          <a:xfrm>
            <a:off x="4299" y="1968087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User">
            <a:extLst>
              <a:ext uri="{FF2B5EF4-FFF2-40B4-BE49-F238E27FC236}">
                <a16:creationId xmlns:a16="http://schemas.microsoft.com/office/drawing/2014/main" id="{19EFA286-C304-4FF5-BE6E-EA14121E4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844" y="1508547"/>
            <a:ext cx="343193" cy="34319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0EFEBB9-E9C0-470F-9CB1-85D9CC720715}"/>
              </a:ext>
            </a:extLst>
          </p:cNvPr>
          <p:cNvSpPr/>
          <p:nvPr/>
        </p:nvSpPr>
        <p:spPr>
          <a:xfrm>
            <a:off x="2407920" y="1022839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Manage Attendance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0C3F43-8A8D-46C3-ACBC-5DB0C5C3AD79}"/>
              </a:ext>
            </a:extLst>
          </p:cNvPr>
          <p:cNvSpPr/>
          <p:nvPr/>
        </p:nvSpPr>
        <p:spPr>
          <a:xfrm>
            <a:off x="2405673" y="1401391"/>
            <a:ext cx="9637542" cy="5321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697D68-52D4-49C1-9287-ED6D1A496D5B}"/>
              </a:ext>
            </a:extLst>
          </p:cNvPr>
          <p:cNvSpPr txBox="1"/>
          <p:nvPr/>
        </p:nvSpPr>
        <p:spPr>
          <a:xfrm>
            <a:off x="2451217" y="2083869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Show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C328EFD-A7AD-4B7B-B192-995604CD207F}"/>
              </a:ext>
            </a:extLst>
          </p:cNvPr>
          <p:cNvSpPr/>
          <p:nvPr/>
        </p:nvSpPr>
        <p:spPr>
          <a:xfrm>
            <a:off x="3027780" y="2132899"/>
            <a:ext cx="720969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10</a:t>
            </a:r>
            <a:r>
              <a:rPr lang="en-PH" dirty="0"/>
              <a:t>x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F4DCB1B3-317B-4622-A5E2-435D874838C0}"/>
              </a:ext>
            </a:extLst>
          </p:cNvPr>
          <p:cNvSpPr/>
          <p:nvPr/>
        </p:nvSpPr>
        <p:spPr>
          <a:xfrm rot="10800000">
            <a:off x="3582524" y="2230434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E0B3E9-CC71-4F0D-801B-A55FE0F07A18}"/>
              </a:ext>
            </a:extLst>
          </p:cNvPr>
          <p:cNvSpPr txBox="1"/>
          <p:nvPr/>
        </p:nvSpPr>
        <p:spPr>
          <a:xfrm>
            <a:off x="3748749" y="2083869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entries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2F8ABD-6A52-4E9F-A8F7-AFDEC82A5C00}"/>
              </a:ext>
            </a:extLst>
          </p:cNvPr>
          <p:cNvSpPr txBox="1"/>
          <p:nvPr/>
        </p:nvSpPr>
        <p:spPr>
          <a:xfrm>
            <a:off x="9657285" y="2102864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Search: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3FED0BC-9542-42FE-88BA-F1B325C1D7EC}"/>
              </a:ext>
            </a:extLst>
          </p:cNvPr>
          <p:cNvSpPr/>
          <p:nvPr/>
        </p:nvSpPr>
        <p:spPr>
          <a:xfrm>
            <a:off x="10369678" y="2132898"/>
            <a:ext cx="1555622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1129DD-9238-4F40-ADCC-377FF9042FA9}"/>
              </a:ext>
            </a:extLst>
          </p:cNvPr>
          <p:cNvSpPr/>
          <p:nvPr/>
        </p:nvSpPr>
        <p:spPr>
          <a:xfrm>
            <a:off x="2558073" y="2508176"/>
            <a:ext cx="9367227" cy="2107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Student ID	First Name		Last Name		Middle Name	Action</a:t>
            </a:r>
          </a:p>
          <a:p>
            <a:endParaRPr lang="en-PH" sz="1400" dirty="0">
              <a:solidFill>
                <a:schemeClr val="tx1"/>
              </a:solidFill>
            </a:endParaRPr>
          </a:p>
          <a:p>
            <a:r>
              <a:rPr lang="en-PH" sz="1400" dirty="0">
                <a:solidFill>
                  <a:schemeClr val="tx1"/>
                </a:solidFill>
              </a:rPr>
              <a:t>1	Anathan		Pham		Ana	</a:t>
            </a:r>
          </a:p>
          <a:p>
            <a:endParaRPr lang="en-PH" sz="1400" dirty="0">
              <a:solidFill>
                <a:schemeClr val="tx1"/>
              </a:solidFill>
            </a:endParaRPr>
          </a:p>
          <a:p>
            <a:r>
              <a:rPr lang="en-PH" sz="1400" dirty="0">
                <a:solidFill>
                  <a:schemeClr val="tx1"/>
                </a:solidFill>
              </a:rPr>
              <a:t>2	Topias		Taavitsainen		Topson	</a:t>
            </a:r>
          </a:p>
          <a:p>
            <a:r>
              <a:rPr lang="en-PH" sz="1400" dirty="0">
                <a:solidFill>
                  <a:schemeClr val="tx1"/>
                </a:solidFill>
              </a:rPr>
              <a:t>	</a:t>
            </a:r>
          </a:p>
          <a:p>
            <a:r>
              <a:rPr lang="en-PH" sz="1400" dirty="0">
                <a:solidFill>
                  <a:schemeClr val="tx1"/>
                </a:solidFill>
              </a:rPr>
              <a:t>3	Sebastian		Debs		Ceb		</a:t>
            </a:r>
          </a:p>
          <a:p>
            <a:endParaRPr lang="en-PH" sz="1400" dirty="0">
              <a:solidFill>
                <a:schemeClr val="tx1"/>
              </a:solidFill>
            </a:endParaRPr>
          </a:p>
          <a:p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FF258E8-E304-4981-961B-7D21DE4EC56C}"/>
              </a:ext>
            </a:extLst>
          </p:cNvPr>
          <p:cNvSpPr/>
          <p:nvPr/>
        </p:nvSpPr>
        <p:spPr>
          <a:xfrm>
            <a:off x="9042558" y="3049609"/>
            <a:ext cx="1672625" cy="2014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VIEW ATTENDANCE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12686B-5466-4869-A781-7AB724729098}"/>
              </a:ext>
            </a:extLst>
          </p:cNvPr>
          <p:cNvSpPr txBox="1"/>
          <p:nvPr/>
        </p:nvSpPr>
        <p:spPr>
          <a:xfrm>
            <a:off x="209354" y="4356747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Logout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7486FB-9947-4410-BCE0-5412FF348797}"/>
              </a:ext>
            </a:extLst>
          </p:cNvPr>
          <p:cNvCxnSpPr>
            <a:cxnSpLocks/>
          </p:cNvCxnSpPr>
          <p:nvPr/>
        </p:nvCxnSpPr>
        <p:spPr>
          <a:xfrm>
            <a:off x="4494" y="4822719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Download">
            <a:extLst>
              <a:ext uri="{FF2B5EF4-FFF2-40B4-BE49-F238E27FC236}">
                <a16:creationId xmlns:a16="http://schemas.microsoft.com/office/drawing/2014/main" id="{4E7B7DA3-3145-4B89-B6F1-C70935B3E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43844" y="4364633"/>
            <a:ext cx="343193" cy="343193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46E8D39-2EDD-4BB8-AF0B-35F226543737}"/>
              </a:ext>
            </a:extLst>
          </p:cNvPr>
          <p:cNvSpPr/>
          <p:nvPr/>
        </p:nvSpPr>
        <p:spPr>
          <a:xfrm>
            <a:off x="10954341" y="1563551"/>
            <a:ext cx="970959" cy="3708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SEARCH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BD26AD-19A3-4BC0-BA37-A0B541B948A4}"/>
              </a:ext>
            </a:extLst>
          </p:cNvPr>
          <p:cNvCxnSpPr>
            <a:cxnSpLocks/>
          </p:cNvCxnSpPr>
          <p:nvPr/>
        </p:nvCxnSpPr>
        <p:spPr>
          <a:xfrm>
            <a:off x="2405673" y="2076547"/>
            <a:ext cx="963754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ED4C7FF-6195-4380-94A3-E0FAD529E294}"/>
              </a:ext>
            </a:extLst>
          </p:cNvPr>
          <p:cNvSpPr/>
          <p:nvPr/>
        </p:nvSpPr>
        <p:spPr>
          <a:xfrm>
            <a:off x="8793521" y="1574208"/>
            <a:ext cx="1173772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MEDALLE</a:t>
            </a: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10E53F90-3733-49C3-AE3B-873314A0CC55}"/>
              </a:ext>
            </a:extLst>
          </p:cNvPr>
          <p:cNvSpPr/>
          <p:nvPr/>
        </p:nvSpPr>
        <p:spPr>
          <a:xfrm rot="10800000">
            <a:off x="9834377" y="1759612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493F635-B612-4923-B1D2-0E13853CF380}"/>
              </a:ext>
            </a:extLst>
          </p:cNvPr>
          <p:cNvSpPr/>
          <p:nvPr/>
        </p:nvSpPr>
        <p:spPr>
          <a:xfrm>
            <a:off x="8080518" y="1574207"/>
            <a:ext cx="637927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1B2AC13F-861C-4416-8942-F01446CE9B97}"/>
              </a:ext>
            </a:extLst>
          </p:cNvPr>
          <p:cNvSpPr/>
          <p:nvPr/>
        </p:nvSpPr>
        <p:spPr>
          <a:xfrm rot="10800000">
            <a:off x="8587776" y="1759611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4D4DB3D-C30F-4131-A24A-7BD1FD307335}"/>
              </a:ext>
            </a:extLst>
          </p:cNvPr>
          <p:cNvSpPr/>
          <p:nvPr/>
        </p:nvSpPr>
        <p:spPr>
          <a:xfrm>
            <a:off x="10042369" y="1574208"/>
            <a:ext cx="805730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2018</a:t>
            </a: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B390609C-87D0-45D4-8100-4CEC8281D37C}"/>
              </a:ext>
            </a:extLst>
          </p:cNvPr>
          <p:cNvSpPr/>
          <p:nvPr/>
        </p:nvSpPr>
        <p:spPr>
          <a:xfrm rot="10800000">
            <a:off x="10715183" y="1759612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BA77DB2-67C5-4E23-A12D-E5D74A19A4BD}"/>
              </a:ext>
            </a:extLst>
          </p:cNvPr>
          <p:cNvSpPr/>
          <p:nvPr/>
        </p:nvSpPr>
        <p:spPr>
          <a:xfrm>
            <a:off x="9042558" y="3481488"/>
            <a:ext cx="1672625" cy="2777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VIEW ATTENDANCE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E19C8528-0D10-4E70-9B58-A6565F10A13F}"/>
              </a:ext>
            </a:extLst>
          </p:cNvPr>
          <p:cNvSpPr/>
          <p:nvPr/>
        </p:nvSpPr>
        <p:spPr>
          <a:xfrm>
            <a:off x="9042558" y="3894352"/>
            <a:ext cx="1672625" cy="2777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VIEW ATTENDANCE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DB6794-FDDF-42D8-83B0-E1B15179A676}"/>
              </a:ext>
            </a:extLst>
          </p:cNvPr>
          <p:cNvSpPr txBox="1"/>
          <p:nvPr/>
        </p:nvSpPr>
        <p:spPr>
          <a:xfrm>
            <a:off x="158524" y="2076548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Evaluate Attendance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F8D68A2-9F6C-4ECF-88FC-449B1407BD81}"/>
              </a:ext>
            </a:extLst>
          </p:cNvPr>
          <p:cNvCxnSpPr>
            <a:cxnSpLocks/>
          </p:cNvCxnSpPr>
          <p:nvPr/>
        </p:nvCxnSpPr>
        <p:spPr>
          <a:xfrm>
            <a:off x="-46336" y="2542520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2CBEF96-20F5-45EC-8987-2024EEE02594}"/>
              </a:ext>
            </a:extLst>
          </p:cNvPr>
          <p:cNvSpPr txBox="1"/>
          <p:nvPr/>
        </p:nvSpPr>
        <p:spPr>
          <a:xfrm>
            <a:off x="158524" y="2650979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Evaluate L.O.V.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5ED735-062D-40A8-8C58-C15296BD42A3}"/>
              </a:ext>
            </a:extLst>
          </p:cNvPr>
          <p:cNvCxnSpPr>
            <a:cxnSpLocks/>
          </p:cNvCxnSpPr>
          <p:nvPr/>
        </p:nvCxnSpPr>
        <p:spPr>
          <a:xfrm>
            <a:off x="4299" y="3116952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D29892E-87A7-423C-BF9F-8904EB8D21B0}"/>
              </a:ext>
            </a:extLst>
          </p:cNvPr>
          <p:cNvSpPr txBox="1"/>
          <p:nvPr/>
        </p:nvSpPr>
        <p:spPr>
          <a:xfrm>
            <a:off x="158524" y="3208001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Grades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5516855-A6AF-4A47-A836-AF7522C66B72}"/>
              </a:ext>
            </a:extLst>
          </p:cNvPr>
          <p:cNvCxnSpPr>
            <a:cxnSpLocks/>
          </p:cNvCxnSpPr>
          <p:nvPr/>
        </p:nvCxnSpPr>
        <p:spPr>
          <a:xfrm>
            <a:off x="4299" y="3673974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52" descr="User">
            <a:extLst>
              <a:ext uri="{FF2B5EF4-FFF2-40B4-BE49-F238E27FC236}">
                <a16:creationId xmlns:a16="http://schemas.microsoft.com/office/drawing/2014/main" id="{286FB89C-DC9D-4254-9932-C3D774A96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845" y="3208000"/>
            <a:ext cx="343193" cy="343193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5B589AC-E63D-42F3-A983-52980C2591D5}"/>
              </a:ext>
            </a:extLst>
          </p:cNvPr>
          <p:cNvSpPr txBox="1"/>
          <p:nvPr/>
        </p:nvSpPr>
        <p:spPr>
          <a:xfrm>
            <a:off x="158524" y="3792500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Print Report Card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B9837FF-78F1-456D-B683-55E61A0FDCD1}"/>
              </a:ext>
            </a:extLst>
          </p:cNvPr>
          <p:cNvCxnSpPr>
            <a:cxnSpLocks/>
          </p:cNvCxnSpPr>
          <p:nvPr/>
        </p:nvCxnSpPr>
        <p:spPr>
          <a:xfrm>
            <a:off x="4299" y="425847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phic 66" descr="User">
            <a:extLst>
              <a:ext uri="{FF2B5EF4-FFF2-40B4-BE49-F238E27FC236}">
                <a16:creationId xmlns:a16="http://schemas.microsoft.com/office/drawing/2014/main" id="{CD1A0838-07C5-4140-B977-0EB76BAAF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845" y="3792499"/>
            <a:ext cx="343193" cy="343193"/>
          </a:xfrm>
          <a:prstGeom prst="rect">
            <a:avLst/>
          </a:prstGeom>
        </p:spPr>
      </p:pic>
      <p:pic>
        <p:nvPicPr>
          <p:cNvPr id="3" name="Graphic 2" descr="Pencil">
            <a:extLst>
              <a:ext uri="{FF2B5EF4-FFF2-40B4-BE49-F238E27FC236}">
                <a16:creationId xmlns:a16="http://schemas.microsoft.com/office/drawing/2014/main" id="{A385EC88-19AB-4ADA-A89B-C751364BE8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37592" y="2082981"/>
            <a:ext cx="302325" cy="333964"/>
          </a:xfrm>
          <a:prstGeom prst="rect">
            <a:avLst/>
          </a:prstGeom>
        </p:spPr>
      </p:pic>
      <p:pic>
        <p:nvPicPr>
          <p:cNvPr id="68" name="Graphic 67" descr="Pencil">
            <a:extLst>
              <a:ext uri="{FF2B5EF4-FFF2-40B4-BE49-F238E27FC236}">
                <a16:creationId xmlns:a16="http://schemas.microsoft.com/office/drawing/2014/main" id="{64CDCA14-2FBB-45F8-9FB0-FD747CD99E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40395" y="2657414"/>
            <a:ext cx="302325" cy="33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67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7BB9E7-693E-4BDA-B335-ADF45DE12B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999E-1C56-4DAB-8643-44254D63877E}"/>
              </a:ext>
            </a:extLst>
          </p:cNvPr>
          <p:cNvSpPr/>
          <p:nvPr/>
        </p:nvSpPr>
        <p:spPr>
          <a:xfrm>
            <a:off x="0" y="869799"/>
            <a:ext cx="2558562" cy="59875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BF281-F464-4CDF-993A-2E753242D9D8}"/>
              </a:ext>
            </a:extLst>
          </p:cNvPr>
          <p:cNvSpPr/>
          <p:nvPr/>
        </p:nvSpPr>
        <p:spPr>
          <a:xfrm>
            <a:off x="2255520" y="870438"/>
            <a:ext cx="9936480" cy="5987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D701F-9D51-4CEC-8C7F-2C10EFD0F048}"/>
              </a:ext>
            </a:extLst>
          </p:cNvPr>
          <p:cNvSpPr txBox="1"/>
          <p:nvPr/>
        </p:nvSpPr>
        <p:spPr>
          <a:xfrm>
            <a:off x="835270" y="142830"/>
            <a:ext cx="616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Bangkal Elementary School - Main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F9C789-172E-4440-8735-44958718A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9" y="92954"/>
            <a:ext cx="675861" cy="684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4CACE6-46CD-4BA6-9330-75BB77DDB14C}"/>
              </a:ext>
            </a:extLst>
          </p:cNvPr>
          <p:cNvSpPr txBox="1"/>
          <p:nvPr/>
        </p:nvSpPr>
        <p:spPr>
          <a:xfrm>
            <a:off x="72182" y="870434"/>
            <a:ext cx="2178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Adviser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29A39F-9D3A-46F7-953F-02C7B84B50A2}"/>
              </a:ext>
            </a:extLst>
          </p:cNvPr>
          <p:cNvCxnSpPr>
            <a:cxnSpLocks/>
          </p:cNvCxnSpPr>
          <p:nvPr/>
        </p:nvCxnSpPr>
        <p:spPr>
          <a:xfrm>
            <a:off x="10160" y="139365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BAE37D-7348-4042-B261-17F5D9039DA6}"/>
              </a:ext>
            </a:extLst>
          </p:cNvPr>
          <p:cNvCxnSpPr>
            <a:cxnSpLocks/>
          </p:cNvCxnSpPr>
          <p:nvPr/>
        </p:nvCxnSpPr>
        <p:spPr>
          <a:xfrm>
            <a:off x="10160" y="878591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2A37DE-7CD8-485B-83C0-82D8FCF57F10}"/>
              </a:ext>
            </a:extLst>
          </p:cNvPr>
          <p:cNvSpPr txBox="1"/>
          <p:nvPr/>
        </p:nvSpPr>
        <p:spPr>
          <a:xfrm>
            <a:off x="164689" y="1529410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Students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24C02F-E896-4695-A193-130E30A267ED}"/>
              </a:ext>
            </a:extLst>
          </p:cNvPr>
          <p:cNvCxnSpPr>
            <a:cxnSpLocks/>
          </p:cNvCxnSpPr>
          <p:nvPr/>
        </p:nvCxnSpPr>
        <p:spPr>
          <a:xfrm>
            <a:off x="4299" y="1968087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User">
            <a:extLst>
              <a:ext uri="{FF2B5EF4-FFF2-40B4-BE49-F238E27FC236}">
                <a16:creationId xmlns:a16="http://schemas.microsoft.com/office/drawing/2014/main" id="{19EFA286-C304-4FF5-BE6E-EA14121E4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844" y="1508547"/>
            <a:ext cx="343193" cy="34319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0EFEBB9-E9C0-470F-9CB1-85D9CC720715}"/>
              </a:ext>
            </a:extLst>
          </p:cNvPr>
          <p:cNvSpPr/>
          <p:nvPr/>
        </p:nvSpPr>
        <p:spPr>
          <a:xfrm>
            <a:off x="2407920" y="1022839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Manage Attendance - Anathan A. Pham				           Quarter 1 - 2018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0C3F43-8A8D-46C3-ACBC-5DB0C5C3AD79}"/>
              </a:ext>
            </a:extLst>
          </p:cNvPr>
          <p:cNvSpPr/>
          <p:nvPr/>
        </p:nvSpPr>
        <p:spPr>
          <a:xfrm>
            <a:off x="2405673" y="1401391"/>
            <a:ext cx="9637542" cy="5321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1129DD-9238-4F40-ADCC-377FF9042FA9}"/>
              </a:ext>
            </a:extLst>
          </p:cNvPr>
          <p:cNvSpPr/>
          <p:nvPr/>
        </p:nvSpPr>
        <p:spPr>
          <a:xfrm>
            <a:off x="2509453" y="1485968"/>
            <a:ext cx="9367227" cy="5110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300" dirty="0">
                <a:solidFill>
                  <a:schemeClr val="tx1"/>
                </a:solidFill>
              </a:rPr>
              <a:t>Month		No. of School Days	No. of Days Present	No. of Days Absent	Action</a:t>
            </a:r>
          </a:p>
          <a:p>
            <a:endParaRPr lang="en-PH" sz="1300" dirty="0">
              <a:solidFill>
                <a:schemeClr val="tx1"/>
              </a:solidFill>
            </a:endParaRPr>
          </a:p>
          <a:p>
            <a:r>
              <a:rPr lang="en-PH" sz="1300" dirty="0">
                <a:solidFill>
                  <a:schemeClr val="tx1"/>
                </a:solidFill>
              </a:rPr>
              <a:t>June		18		18		0	</a:t>
            </a:r>
          </a:p>
          <a:p>
            <a:endParaRPr lang="en-PH" sz="1300" dirty="0">
              <a:solidFill>
                <a:schemeClr val="tx1"/>
              </a:solidFill>
            </a:endParaRPr>
          </a:p>
          <a:p>
            <a:r>
              <a:rPr lang="en-PH" sz="1300" dirty="0">
                <a:solidFill>
                  <a:schemeClr val="tx1"/>
                </a:solidFill>
              </a:rPr>
              <a:t>July		19		10		0	</a:t>
            </a:r>
          </a:p>
          <a:p>
            <a:r>
              <a:rPr lang="en-PH" sz="1300" dirty="0">
                <a:solidFill>
                  <a:schemeClr val="tx1"/>
                </a:solidFill>
              </a:rPr>
              <a:t>	</a:t>
            </a:r>
          </a:p>
          <a:p>
            <a:r>
              <a:rPr lang="en-PH" sz="1300" dirty="0">
                <a:solidFill>
                  <a:schemeClr val="tx1"/>
                </a:solidFill>
              </a:rPr>
              <a:t>August		21		21		0	</a:t>
            </a:r>
          </a:p>
          <a:p>
            <a:endParaRPr lang="en-PH" sz="1300" dirty="0">
              <a:solidFill>
                <a:schemeClr val="tx1"/>
              </a:solidFill>
            </a:endParaRPr>
          </a:p>
          <a:p>
            <a:r>
              <a:rPr lang="en-PH" sz="1300" dirty="0">
                <a:solidFill>
                  <a:schemeClr val="tx1"/>
                </a:solidFill>
              </a:rPr>
              <a:t>September		18		18		0</a:t>
            </a:r>
          </a:p>
          <a:p>
            <a:r>
              <a:rPr lang="en-PH" sz="1300" dirty="0">
                <a:solidFill>
                  <a:schemeClr val="tx1"/>
                </a:solidFill>
              </a:rPr>
              <a:t>	</a:t>
            </a:r>
          </a:p>
          <a:p>
            <a:r>
              <a:rPr lang="en-PH" sz="1300" dirty="0">
                <a:solidFill>
                  <a:schemeClr val="tx1"/>
                </a:solidFill>
              </a:rPr>
              <a:t>October		13		13		0</a:t>
            </a:r>
          </a:p>
          <a:p>
            <a:endParaRPr lang="en-PH" sz="1300" dirty="0">
              <a:solidFill>
                <a:schemeClr val="tx1"/>
              </a:solidFill>
            </a:endParaRPr>
          </a:p>
          <a:p>
            <a:r>
              <a:rPr lang="en-PH" sz="1300" dirty="0">
                <a:solidFill>
                  <a:schemeClr val="tx1"/>
                </a:solidFill>
              </a:rPr>
              <a:t>November		14		14		0</a:t>
            </a:r>
          </a:p>
          <a:p>
            <a:endParaRPr lang="en-PH" sz="1300" dirty="0">
              <a:solidFill>
                <a:schemeClr val="tx1"/>
              </a:solidFill>
            </a:endParaRPr>
          </a:p>
          <a:p>
            <a:r>
              <a:rPr lang="en-PH" sz="1300" dirty="0">
                <a:solidFill>
                  <a:schemeClr val="tx1"/>
                </a:solidFill>
              </a:rPr>
              <a:t>December		16		16		0</a:t>
            </a:r>
          </a:p>
          <a:p>
            <a:endParaRPr lang="en-PH" sz="1300" dirty="0">
              <a:solidFill>
                <a:schemeClr val="tx1"/>
              </a:solidFill>
            </a:endParaRPr>
          </a:p>
          <a:p>
            <a:r>
              <a:rPr lang="en-PH" sz="1300" dirty="0">
                <a:solidFill>
                  <a:schemeClr val="tx1"/>
                </a:solidFill>
              </a:rPr>
              <a:t>January		21		21		0</a:t>
            </a:r>
          </a:p>
          <a:p>
            <a:endParaRPr lang="en-PH" sz="1300" dirty="0">
              <a:solidFill>
                <a:schemeClr val="tx1"/>
              </a:solidFill>
            </a:endParaRPr>
          </a:p>
          <a:p>
            <a:r>
              <a:rPr lang="en-PH" sz="1300" dirty="0">
                <a:solidFill>
                  <a:schemeClr val="tx1"/>
                </a:solidFill>
              </a:rPr>
              <a:t>February		19		19		0</a:t>
            </a:r>
          </a:p>
          <a:p>
            <a:endParaRPr lang="en-PH" sz="1300" dirty="0">
              <a:solidFill>
                <a:schemeClr val="tx1"/>
              </a:solidFill>
            </a:endParaRPr>
          </a:p>
          <a:p>
            <a:r>
              <a:rPr lang="en-PH" sz="1300" dirty="0">
                <a:solidFill>
                  <a:schemeClr val="tx1"/>
                </a:solidFill>
              </a:rPr>
              <a:t>March		20		19		1</a:t>
            </a:r>
          </a:p>
          <a:p>
            <a:endParaRPr lang="en-PH" sz="1300" dirty="0">
              <a:solidFill>
                <a:schemeClr val="tx1"/>
              </a:solidFill>
            </a:endParaRPr>
          </a:p>
          <a:p>
            <a:r>
              <a:rPr lang="en-PH" sz="1300" dirty="0">
                <a:solidFill>
                  <a:schemeClr val="tx1"/>
                </a:solidFill>
              </a:rPr>
              <a:t>April		5		5		0</a:t>
            </a:r>
          </a:p>
          <a:p>
            <a:endParaRPr lang="en-PH" sz="1300" dirty="0">
              <a:solidFill>
                <a:schemeClr val="tx1"/>
              </a:solidFill>
            </a:endParaRPr>
          </a:p>
          <a:p>
            <a:r>
              <a:rPr lang="en-PH" sz="1300" dirty="0">
                <a:solidFill>
                  <a:schemeClr val="tx1"/>
                </a:solidFill>
              </a:rPr>
              <a:t>Total		184		183		1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FF258E8-E304-4981-961B-7D21DE4EC56C}"/>
              </a:ext>
            </a:extLst>
          </p:cNvPr>
          <p:cNvSpPr/>
          <p:nvPr/>
        </p:nvSpPr>
        <p:spPr>
          <a:xfrm>
            <a:off x="9830250" y="1974237"/>
            <a:ext cx="545124" cy="2037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12686B-5466-4869-A781-7AB724729098}"/>
              </a:ext>
            </a:extLst>
          </p:cNvPr>
          <p:cNvSpPr txBox="1"/>
          <p:nvPr/>
        </p:nvSpPr>
        <p:spPr>
          <a:xfrm>
            <a:off x="209354" y="4356747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Logout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7486FB-9947-4410-BCE0-5412FF348797}"/>
              </a:ext>
            </a:extLst>
          </p:cNvPr>
          <p:cNvCxnSpPr>
            <a:cxnSpLocks/>
          </p:cNvCxnSpPr>
          <p:nvPr/>
        </p:nvCxnSpPr>
        <p:spPr>
          <a:xfrm>
            <a:off x="4494" y="4822719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Download">
            <a:extLst>
              <a:ext uri="{FF2B5EF4-FFF2-40B4-BE49-F238E27FC236}">
                <a16:creationId xmlns:a16="http://schemas.microsoft.com/office/drawing/2014/main" id="{4E7B7DA3-3145-4B89-B6F1-C70935B3E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43844" y="4364633"/>
            <a:ext cx="343193" cy="34319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4DB6794-FDDF-42D8-83B0-E1B15179A676}"/>
              </a:ext>
            </a:extLst>
          </p:cNvPr>
          <p:cNvSpPr txBox="1"/>
          <p:nvPr/>
        </p:nvSpPr>
        <p:spPr>
          <a:xfrm>
            <a:off x="158524" y="2076548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Evaluate Attendance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F8D68A2-9F6C-4ECF-88FC-449B1407BD81}"/>
              </a:ext>
            </a:extLst>
          </p:cNvPr>
          <p:cNvCxnSpPr>
            <a:cxnSpLocks/>
          </p:cNvCxnSpPr>
          <p:nvPr/>
        </p:nvCxnSpPr>
        <p:spPr>
          <a:xfrm>
            <a:off x="-46336" y="2542520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2CBEF96-20F5-45EC-8987-2024EEE02594}"/>
              </a:ext>
            </a:extLst>
          </p:cNvPr>
          <p:cNvSpPr txBox="1"/>
          <p:nvPr/>
        </p:nvSpPr>
        <p:spPr>
          <a:xfrm>
            <a:off x="158524" y="2650979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Evaluate L.O.V.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5ED735-062D-40A8-8C58-C15296BD42A3}"/>
              </a:ext>
            </a:extLst>
          </p:cNvPr>
          <p:cNvCxnSpPr>
            <a:cxnSpLocks/>
          </p:cNvCxnSpPr>
          <p:nvPr/>
        </p:nvCxnSpPr>
        <p:spPr>
          <a:xfrm>
            <a:off x="4299" y="3116952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D29892E-87A7-423C-BF9F-8904EB8D21B0}"/>
              </a:ext>
            </a:extLst>
          </p:cNvPr>
          <p:cNvSpPr txBox="1"/>
          <p:nvPr/>
        </p:nvSpPr>
        <p:spPr>
          <a:xfrm>
            <a:off x="158524" y="3208001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Grades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5516855-A6AF-4A47-A836-AF7522C66B72}"/>
              </a:ext>
            </a:extLst>
          </p:cNvPr>
          <p:cNvCxnSpPr>
            <a:cxnSpLocks/>
          </p:cNvCxnSpPr>
          <p:nvPr/>
        </p:nvCxnSpPr>
        <p:spPr>
          <a:xfrm>
            <a:off x="4299" y="3673974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52" descr="User">
            <a:extLst>
              <a:ext uri="{FF2B5EF4-FFF2-40B4-BE49-F238E27FC236}">
                <a16:creationId xmlns:a16="http://schemas.microsoft.com/office/drawing/2014/main" id="{286FB89C-DC9D-4254-9932-C3D774A96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845" y="3208000"/>
            <a:ext cx="343193" cy="343193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5B589AC-E63D-42F3-A983-52980C2591D5}"/>
              </a:ext>
            </a:extLst>
          </p:cNvPr>
          <p:cNvSpPr txBox="1"/>
          <p:nvPr/>
        </p:nvSpPr>
        <p:spPr>
          <a:xfrm>
            <a:off x="158524" y="3792500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Print Report Card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B9837FF-78F1-456D-B683-55E61A0FDCD1}"/>
              </a:ext>
            </a:extLst>
          </p:cNvPr>
          <p:cNvCxnSpPr>
            <a:cxnSpLocks/>
          </p:cNvCxnSpPr>
          <p:nvPr/>
        </p:nvCxnSpPr>
        <p:spPr>
          <a:xfrm>
            <a:off x="4299" y="425847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phic 66" descr="User">
            <a:extLst>
              <a:ext uri="{FF2B5EF4-FFF2-40B4-BE49-F238E27FC236}">
                <a16:creationId xmlns:a16="http://schemas.microsoft.com/office/drawing/2014/main" id="{CD1A0838-07C5-4140-B977-0EB76BAAF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845" y="3792499"/>
            <a:ext cx="343193" cy="343193"/>
          </a:xfrm>
          <a:prstGeom prst="rect">
            <a:avLst/>
          </a:prstGeom>
        </p:spPr>
      </p:pic>
      <p:pic>
        <p:nvPicPr>
          <p:cNvPr id="3" name="Graphic 2" descr="Pencil">
            <a:extLst>
              <a:ext uri="{FF2B5EF4-FFF2-40B4-BE49-F238E27FC236}">
                <a16:creationId xmlns:a16="http://schemas.microsoft.com/office/drawing/2014/main" id="{A385EC88-19AB-4ADA-A89B-C751364BE8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37592" y="2082981"/>
            <a:ext cx="302325" cy="333964"/>
          </a:xfrm>
          <a:prstGeom prst="rect">
            <a:avLst/>
          </a:prstGeom>
        </p:spPr>
      </p:pic>
      <p:pic>
        <p:nvPicPr>
          <p:cNvPr id="68" name="Graphic 67" descr="Pencil">
            <a:extLst>
              <a:ext uri="{FF2B5EF4-FFF2-40B4-BE49-F238E27FC236}">
                <a16:creationId xmlns:a16="http://schemas.microsoft.com/office/drawing/2014/main" id="{64CDCA14-2FBB-45F8-9FB0-FD747CD99E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40395" y="2657414"/>
            <a:ext cx="302325" cy="333964"/>
          </a:xfrm>
          <a:prstGeom prst="rect">
            <a:avLst/>
          </a:prstGeom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9A15972-85C8-49C0-B650-E894730C5788}"/>
              </a:ext>
            </a:extLst>
          </p:cNvPr>
          <p:cNvSpPr/>
          <p:nvPr/>
        </p:nvSpPr>
        <p:spPr>
          <a:xfrm>
            <a:off x="9830250" y="2312044"/>
            <a:ext cx="545124" cy="2037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DC67833-E649-4548-9AEE-02EF5CF93F7B}"/>
              </a:ext>
            </a:extLst>
          </p:cNvPr>
          <p:cNvSpPr/>
          <p:nvPr/>
        </p:nvSpPr>
        <p:spPr>
          <a:xfrm>
            <a:off x="9830250" y="2653571"/>
            <a:ext cx="545124" cy="2037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1CC9924-3B52-4E69-982A-68B2E5F3133E}"/>
              </a:ext>
            </a:extLst>
          </p:cNvPr>
          <p:cNvSpPr/>
          <p:nvPr/>
        </p:nvSpPr>
        <p:spPr>
          <a:xfrm>
            <a:off x="9830250" y="2991378"/>
            <a:ext cx="545124" cy="2037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1FA923B-0DC2-4794-BE59-BF39538A41FE}"/>
              </a:ext>
            </a:extLst>
          </p:cNvPr>
          <p:cNvSpPr/>
          <p:nvPr/>
        </p:nvSpPr>
        <p:spPr>
          <a:xfrm>
            <a:off x="9830701" y="3336167"/>
            <a:ext cx="545124" cy="2037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574CCDA9-EAE9-4BD0-ADEB-1944F9E25C7B}"/>
              </a:ext>
            </a:extLst>
          </p:cNvPr>
          <p:cNvSpPr/>
          <p:nvPr/>
        </p:nvSpPr>
        <p:spPr>
          <a:xfrm>
            <a:off x="9830701" y="3673974"/>
            <a:ext cx="545124" cy="2037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6AFDD19-5451-46AC-8DF0-E4D75AE8EE69}"/>
              </a:ext>
            </a:extLst>
          </p:cNvPr>
          <p:cNvSpPr/>
          <p:nvPr/>
        </p:nvSpPr>
        <p:spPr>
          <a:xfrm>
            <a:off x="9830250" y="3988463"/>
            <a:ext cx="545124" cy="2037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A2F8F81-A6FC-4D3D-BB6E-A2C35984CA04}"/>
              </a:ext>
            </a:extLst>
          </p:cNvPr>
          <p:cNvSpPr/>
          <p:nvPr/>
        </p:nvSpPr>
        <p:spPr>
          <a:xfrm>
            <a:off x="9830250" y="4326270"/>
            <a:ext cx="545124" cy="2037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81054893-2461-4D6A-93A8-725194B01B80}"/>
              </a:ext>
            </a:extLst>
          </p:cNvPr>
          <p:cNvSpPr/>
          <p:nvPr/>
        </p:nvSpPr>
        <p:spPr>
          <a:xfrm>
            <a:off x="9838651" y="4717878"/>
            <a:ext cx="545124" cy="2037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0786C7E-AD1C-4B20-A6E5-736A280DE6A6}"/>
              </a:ext>
            </a:extLst>
          </p:cNvPr>
          <p:cNvSpPr/>
          <p:nvPr/>
        </p:nvSpPr>
        <p:spPr>
          <a:xfrm>
            <a:off x="9830250" y="5108271"/>
            <a:ext cx="545124" cy="2037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5FC7304E-00D9-4246-8FC2-35293434081A}"/>
              </a:ext>
            </a:extLst>
          </p:cNvPr>
          <p:cNvSpPr/>
          <p:nvPr/>
        </p:nvSpPr>
        <p:spPr>
          <a:xfrm>
            <a:off x="9838651" y="5514663"/>
            <a:ext cx="545124" cy="2037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32671CF-8BB0-4839-A179-C973A5B04097}"/>
              </a:ext>
            </a:extLst>
          </p:cNvPr>
          <p:cNvSpPr/>
          <p:nvPr/>
        </p:nvSpPr>
        <p:spPr>
          <a:xfrm>
            <a:off x="9838651" y="5895817"/>
            <a:ext cx="545124" cy="2037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130482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4348</TotalTime>
  <Words>532</Words>
  <Application>Microsoft Office PowerPoint</Application>
  <PresentationFormat>Widescreen</PresentationFormat>
  <Paragraphs>413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Cedie Adriano</dc:creator>
  <cp:lastModifiedBy>Patrick Cedie Adriano</cp:lastModifiedBy>
  <cp:revision>28</cp:revision>
  <dcterms:created xsi:type="dcterms:W3CDTF">2018-08-24T10:17:41Z</dcterms:created>
  <dcterms:modified xsi:type="dcterms:W3CDTF">2018-08-27T14:19:38Z</dcterms:modified>
</cp:coreProperties>
</file>