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73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http://i1044.photobucket.com/albums/b444/jgtadeo/UML%20Diagrams/Activity%20Diagram%20Student/Activity%20Diagram%20-%20Student%204_zpsnkoefnqs.pn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i1044.photobucket.com/albums/b444/jgtadeo/UML%20Diagrams/Activity%20Diagram%20Student/Activity%20Diagram%20-%20Student%203_zpsx7aem2lh.png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i1044.photobucket.com/albums/b444/jgtadeo/UML%20Diagrams/Activity%20Diagram%20Student/Activity%20Diagram%20-%20Student%202_zps0mfeblge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Student/Activity%20Diagram%20-%20Student%205_zpsbrveezp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UML%20Diagrams/Activity%20Diagram%20Student/Activity%20Diagram%20-%20Student%206_zpskuljkvcp.png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Instructor/Activity%20Diagram%20Instructor%201_zpszz6du5ca.png" TargetMode="External"/><Relationship Id="rId7" Type="http://schemas.openxmlformats.org/officeDocument/2006/relationships/image" Target="http://i1044.photobucket.com/albums/b444/jgtadeo/UML%20Diagrams/Activity%20Diagram%20Instructor/Activity%20Diagram%20Instructor%203_zpsizwfijes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http://i1044.photobucket.com/albums/b444/jgtadeo/UML%20Diagrams/Activity%20Diagram%20Instructor/Activity%20Diagram%20Instructor%202_zps02matcxz.png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Integrate with the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1 hour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67" y="798169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65" y="5574907"/>
            <a:ext cx="9520158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Activity%20Diagram%20-%20Student%201_zpsg1qu3d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8" y="0"/>
            <a:ext cx="4514309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Activity%20Diagram%20-%20Student%202_zps0mfeblge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4" y="3263218"/>
            <a:ext cx="4514309" cy="3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Activity%20Diagram%20-%20Student%203_zpsx7aem2lh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1"/>
            <a:ext cx="4329514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Activity%20Diagram%20-%20Student%204_zpsnkoefnqs.png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3347356"/>
            <a:ext cx="4329514" cy="34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59" y="796581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ctivity%20Diagram%20-%20Student%205_zpsbrveezp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81783"/>
            <a:ext cx="4839274" cy="386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ctivity%20Diagram%20-%20Student%206_zpskuljkvcp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3949681"/>
            <a:ext cx="4845184" cy="27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9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2" y="805713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ctivity%20Diagram%20Instructor%201_zpszz6du5c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188733"/>
            <a:ext cx="3983110" cy="33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ctivity%20Diagram%20Instructor%202_zps02matcxz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4" y="3521163"/>
            <a:ext cx="3987955" cy="32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Activity%20Diagram%20Instructor%203_zpsizwfijes.pn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2" y="1643430"/>
            <a:ext cx="47783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8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Solomon’s Ark Computer &amp; Tutorial Services Center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Cannot easily access summary of grades </a:t>
            </a:r>
          </a:p>
          <a:p>
            <a:r>
              <a:rPr lang="en-US" sz="2800" dirty="0"/>
              <a:t>Paper-based assignments and quizzes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Notify student if there are task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 courses and task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To provide faster tracking of student’s performance</a:t>
            </a:r>
          </a:p>
          <a:p>
            <a:r>
              <a:rPr lang="en-US" sz="2400" dirty="0"/>
              <a:t>To provide easier administration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To provide faster administration of records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To provide easier access on student’s progress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Usable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parents:</a:t>
            </a:r>
          </a:p>
          <a:p>
            <a:pPr lvl="1"/>
            <a:r>
              <a:rPr lang="en-US" dirty="0"/>
              <a:t>Update about the student’s performance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Update information easily</a:t>
            </a:r>
          </a:p>
          <a:p>
            <a:r>
              <a:rPr lang="en-US" sz="2800" dirty="0"/>
              <a:t>View students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764</TotalTime>
  <Words>305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Palatino Linotype</vt:lpstr>
      <vt:lpstr>Gallery</vt:lpstr>
      <vt:lpstr>LSC Learning Management System</vt:lpstr>
      <vt:lpstr>Loyola Student Center (LSC)</vt:lpstr>
      <vt:lpstr>Current System</vt:lpstr>
      <vt:lpstr>LSC Learning Management System</vt:lpstr>
      <vt:lpstr>Objective</vt:lpstr>
      <vt:lpstr>Benefit</vt:lpstr>
      <vt:lpstr>Purpose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Johanna Marisse Heramia</cp:lastModifiedBy>
  <cp:revision>28</cp:revision>
  <dcterms:created xsi:type="dcterms:W3CDTF">2016-12-01T07:26:39Z</dcterms:created>
  <dcterms:modified xsi:type="dcterms:W3CDTF">2016-12-02T10:00:26Z</dcterms:modified>
</cp:coreProperties>
</file>