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61" r:id="rId5"/>
    <p:sldId id="259" r:id="rId6"/>
    <p:sldId id="257" r:id="rId7"/>
    <p:sldId id="273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System%20Design/System%20Design%20-%20CSPROJ/login%20frontend_zps4m2y16xt.jpg" TargetMode="Externa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http://i1044.photobucket.com/albums/b444/jgtadeo/System%20Design/System%20Design%20-%20CSPROJ/backend%20login_zpsaqej9zo4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625835"/>
            <a:ext cx="9006201" cy="2541431"/>
          </a:xfrm>
        </p:spPr>
        <p:txBody>
          <a:bodyPr>
            <a:normAutofit/>
          </a:bodyPr>
          <a:lstStyle/>
          <a:p>
            <a:r>
              <a:rPr lang="en-US" dirty="0"/>
              <a:t>LSC Learning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980383"/>
            <a:ext cx="8561746" cy="1810817"/>
          </a:xfrm>
        </p:spPr>
        <p:txBody>
          <a:bodyPr>
            <a:normAutofit/>
          </a:bodyPr>
          <a:lstStyle/>
          <a:p>
            <a:r>
              <a:rPr lang="en-US" dirty="0"/>
              <a:t>Gardon, Jana </a:t>
            </a:r>
            <a:r>
              <a:rPr lang="en-US" dirty="0" err="1"/>
              <a:t>marie</a:t>
            </a:r>
            <a:r>
              <a:rPr lang="en-US" dirty="0"/>
              <a:t> g.</a:t>
            </a:r>
          </a:p>
          <a:p>
            <a:r>
              <a:rPr lang="en-US" dirty="0" err="1"/>
              <a:t>Heramia</a:t>
            </a:r>
            <a:r>
              <a:rPr lang="en-US" dirty="0"/>
              <a:t>, </a:t>
            </a:r>
            <a:r>
              <a:rPr lang="en-US" dirty="0" err="1"/>
              <a:t>johanna</a:t>
            </a:r>
            <a:r>
              <a:rPr lang="en-US" dirty="0"/>
              <a:t> </a:t>
            </a:r>
            <a:r>
              <a:rPr lang="en-US" dirty="0" err="1"/>
              <a:t>marisse</a:t>
            </a:r>
            <a:r>
              <a:rPr lang="en-US" dirty="0"/>
              <a:t> c.</a:t>
            </a:r>
          </a:p>
          <a:p>
            <a:r>
              <a:rPr lang="en-US" dirty="0" err="1"/>
              <a:t>Tadeo</a:t>
            </a:r>
            <a:r>
              <a:rPr lang="en-US" dirty="0"/>
              <a:t>, </a:t>
            </a:r>
            <a:r>
              <a:rPr lang="en-US" dirty="0" err="1"/>
              <a:t>jose</a:t>
            </a:r>
            <a:r>
              <a:rPr lang="en-US" dirty="0"/>
              <a:t> Lorenzo g.</a:t>
            </a:r>
          </a:p>
        </p:txBody>
      </p:sp>
    </p:spTree>
    <p:extLst>
      <p:ext uri="{BB962C8B-B14F-4D97-AF65-F5344CB8AC3E}">
        <p14:creationId xmlns:p14="http://schemas.microsoft.com/office/powerpoint/2010/main" val="3706416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PHP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82200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Windows, Linux and Android</a:t>
            </a:r>
          </a:p>
          <a:p>
            <a:r>
              <a:rPr lang="en-US" sz="2600" dirty="0"/>
              <a:t>Yii2 advanced framework</a:t>
            </a:r>
          </a:p>
          <a:p>
            <a:r>
              <a:rPr lang="en-US" sz="2600" dirty="0"/>
              <a:t>Access on browser</a:t>
            </a:r>
          </a:p>
          <a:p>
            <a:r>
              <a:rPr lang="en-US" sz="2600" dirty="0"/>
              <a:t>MySQL for database</a:t>
            </a:r>
          </a:p>
          <a:p>
            <a:r>
              <a:rPr lang="en-US" sz="2600" dirty="0"/>
              <a:t>Enrolment system (LSC 1)</a:t>
            </a:r>
          </a:p>
        </p:txBody>
      </p:sp>
    </p:spTree>
    <p:extLst>
      <p:ext uri="{BB962C8B-B14F-4D97-AF65-F5344CB8AC3E}">
        <p14:creationId xmlns:p14="http://schemas.microsoft.com/office/powerpoint/2010/main" val="177785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Hardware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least 1.3 GHz processor or faster</a:t>
            </a:r>
          </a:p>
          <a:p>
            <a:r>
              <a:rPr lang="en-US" sz="2800" dirty="0"/>
              <a:t>128 MB RAM</a:t>
            </a:r>
          </a:p>
          <a:p>
            <a:r>
              <a:rPr lang="en-US" sz="2800" dirty="0"/>
              <a:t>80GB or above</a:t>
            </a:r>
          </a:p>
          <a:p>
            <a:r>
              <a:rPr lang="en-US" sz="2800" dirty="0"/>
              <a:t>At least 800 x 600 colors or above</a:t>
            </a:r>
          </a:p>
        </p:txBody>
      </p:sp>
    </p:spTree>
    <p:extLst>
      <p:ext uri="{BB962C8B-B14F-4D97-AF65-F5344CB8AC3E}">
        <p14:creationId xmlns:p14="http://schemas.microsoft.com/office/powerpoint/2010/main" val="129504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will run inside the firewall</a:t>
            </a:r>
          </a:p>
          <a:p>
            <a:r>
              <a:rPr lang="en-US" sz="2400" dirty="0"/>
              <a:t>Different roles for admin, student and tutor (RBAC)</a:t>
            </a:r>
          </a:p>
          <a:p>
            <a:r>
              <a:rPr lang="en-US" sz="2400" dirty="0"/>
              <a:t>Password encryption</a:t>
            </a:r>
          </a:p>
          <a:p>
            <a:r>
              <a:rPr lang="en-US" sz="2400" dirty="0"/>
              <a:t>Time limit of one hour</a:t>
            </a:r>
          </a:p>
          <a:p>
            <a:r>
              <a:rPr lang="en-US" sz="2400" dirty="0"/>
              <a:t>No printing and downloading of materials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2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95943"/>
            <a:ext cx="9520158" cy="3450613"/>
          </a:xfrm>
        </p:spPr>
        <p:txBody>
          <a:bodyPr>
            <a:normAutofit/>
          </a:bodyPr>
          <a:lstStyle/>
          <a:p>
            <a:r>
              <a:rPr lang="en-US" sz="3200" dirty="0"/>
              <a:t>Quiz</a:t>
            </a:r>
          </a:p>
          <a:p>
            <a:r>
              <a:rPr lang="en-US" sz="3200" dirty="0"/>
              <a:t>Course</a:t>
            </a:r>
          </a:p>
          <a:p>
            <a:r>
              <a:rPr lang="en-US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54577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9" name="Picture 1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0" name="Straight Connector 1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57" y="3188545"/>
            <a:ext cx="5898744" cy="2831397"/>
          </a:xfrm>
          <a:prstGeom prst="rect">
            <a:avLst/>
          </a:prstGeom>
        </p:spPr>
      </p:pic>
      <p:pic>
        <p:nvPicPr>
          <p:cNvPr id="1026" name="Picture 2" descr="login%20frontend_zps4m2y16xt.jpg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7" y="318944"/>
            <a:ext cx="5898744" cy="27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Frontend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0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ackend%20login_zpsaqej9zo4.jpg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1" y="276942"/>
            <a:ext cx="5736084" cy="2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888" y="3432968"/>
            <a:ext cx="5862477" cy="2682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Backend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2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03466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Founded in the early 1980</a:t>
            </a:r>
          </a:p>
          <a:p>
            <a:r>
              <a:rPr lang="en-US" sz="2400" dirty="0"/>
              <a:t>Established in 1986</a:t>
            </a:r>
          </a:p>
          <a:p>
            <a:r>
              <a:rPr lang="en-US" sz="2400" dirty="0"/>
              <a:t>Named Solomon’s Ark Computer &amp; Tutorial Services Center</a:t>
            </a:r>
          </a:p>
        </p:txBody>
      </p:sp>
    </p:spTree>
    <p:extLst>
      <p:ext uri="{BB962C8B-B14F-4D97-AF65-F5344CB8AC3E}">
        <p14:creationId xmlns:p14="http://schemas.microsoft.com/office/powerpoint/2010/main" val="163348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03466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Tutorial and Review Facility</a:t>
            </a:r>
          </a:p>
          <a:p>
            <a:r>
              <a:rPr lang="en-US" sz="2400" dirty="0"/>
              <a:t>High quality and affordable tutorial </a:t>
            </a:r>
          </a:p>
          <a:p>
            <a:r>
              <a:rPr lang="en-US" sz="2400" dirty="0"/>
              <a:t>Mission: To enhance the intellectual development of students</a:t>
            </a:r>
          </a:p>
          <a:p>
            <a:r>
              <a:rPr lang="en-US" sz="2400" dirty="0"/>
              <a:t>Vision: To become a center of educational excellence </a:t>
            </a:r>
          </a:p>
        </p:txBody>
      </p:sp>
    </p:spTree>
    <p:extLst>
      <p:ext uri="{BB962C8B-B14F-4D97-AF65-F5344CB8AC3E}">
        <p14:creationId xmlns:p14="http://schemas.microsoft.com/office/powerpoint/2010/main" val="4107520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416785"/>
            <a:ext cx="9520158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Schedule was given manually</a:t>
            </a:r>
          </a:p>
          <a:p>
            <a:r>
              <a:rPr lang="en-US" sz="2800" dirty="0"/>
              <a:t>Grades cannot be accessed easily </a:t>
            </a:r>
          </a:p>
          <a:p>
            <a:r>
              <a:rPr lang="en-US" sz="2800" dirty="0"/>
              <a:t>Assignments and quizzes are paper-based</a:t>
            </a:r>
          </a:p>
        </p:txBody>
      </p:sp>
    </p:spTree>
    <p:extLst>
      <p:ext uri="{BB962C8B-B14F-4D97-AF65-F5344CB8AC3E}">
        <p14:creationId xmlns:p14="http://schemas.microsoft.com/office/powerpoint/2010/main" val="217951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67634"/>
            <a:ext cx="9520158" cy="1321951"/>
          </a:xfrm>
        </p:spPr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85" y="1982091"/>
            <a:ext cx="11726779" cy="4577574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General Objectives:</a:t>
            </a:r>
          </a:p>
          <a:p>
            <a:r>
              <a:rPr lang="en-US" sz="2400" dirty="0"/>
              <a:t>To provide efficient way of learning </a:t>
            </a:r>
          </a:p>
          <a:p>
            <a:r>
              <a:rPr lang="en-US" sz="2400" dirty="0"/>
              <a:t>To provide faster tracking of student’s performance</a:t>
            </a:r>
          </a:p>
          <a:p>
            <a:r>
              <a:rPr lang="en-US" sz="2400" dirty="0"/>
              <a:t>To provide easier administration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 Objectives</a:t>
            </a:r>
          </a:p>
          <a:p>
            <a:r>
              <a:rPr lang="en-US" sz="2400" dirty="0"/>
              <a:t>To provide system and database</a:t>
            </a:r>
          </a:p>
          <a:p>
            <a:r>
              <a:rPr lang="en-US" sz="2400" dirty="0"/>
              <a:t>To provide faster administration of records of students</a:t>
            </a:r>
          </a:p>
          <a:p>
            <a:r>
              <a:rPr lang="en-US" sz="2400" dirty="0"/>
              <a:t>To announce updates faster</a:t>
            </a:r>
          </a:p>
          <a:p>
            <a:r>
              <a:rPr lang="en-US" sz="2400" dirty="0"/>
              <a:t>To provide easier access on student’s progress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4" y="465222"/>
            <a:ext cx="9935409" cy="1299410"/>
          </a:xfrm>
        </p:spPr>
        <p:txBody>
          <a:bodyPr>
            <a:normAutofit/>
          </a:bodyPr>
          <a:lstStyle/>
          <a:p>
            <a:r>
              <a:rPr lang="en-US" sz="3600" dirty="0"/>
              <a:t>LSC Learning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5409" cy="440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Frontend:				</a:t>
            </a:r>
          </a:p>
          <a:p>
            <a:r>
              <a:rPr lang="en-US" sz="2400" dirty="0"/>
              <a:t>Track student’s performance			</a:t>
            </a:r>
          </a:p>
          <a:p>
            <a:r>
              <a:rPr lang="en-US" sz="2400" dirty="0"/>
              <a:t>Analyze performance</a:t>
            </a:r>
          </a:p>
          <a:p>
            <a:r>
              <a:rPr lang="en-US" sz="2400" dirty="0"/>
              <a:t>Notify student if there are tasks</a:t>
            </a:r>
          </a:p>
          <a:p>
            <a:pPr marL="0" indent="0">
              <a:buNone/>
            </a:pPr>
            <a:r>
              <a:rPr lang="en-US" sz="2400" dirty="0"/>
              <a:t>Backend:</a:t>
            </a:r>
          </a:p>
          <a:p>
            <a:r>
              <a:rPr lang="en-US" sz="2400" dirty="0"/>
              <a:t>Manage courses, tasks and attendance</a:t>
            </a:r>
          </a:p>
          <a:p>
            <a:r>
              <a:rPr lang="en-US" sz="2400" dirty="0"/>
              <a:t>Create, delete and update courses and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2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student: </a:t>
            </a:r>
          </a:p>
          <a:p>
            <a:pPr lvl="1"/>
            <a:r>
              <a:rPr lang="en-US" dirty="0"/>
              <a:t>Can use anywhere</a:t>
            </a:r>
          </a:p>
          <a:p>
            <a:pPr lvl="1"/>
            <a:r>
              <a:rPr lang="en-US" dirty="0"/>
              <a:t>Manage performance easier</a:t>
            </a:r>
          </a:p>
          <a:p>
            <a:r>
              <a:rPr lang="en-US" dirty="0"/>
              <a:t>To parents:</a:t>
            </a:r>
          </a:p>
          <a:p>
            <a:pPr lvl="1"/>
            <a:r>
              <a:rPr lang="en-US" dirty="0"/>
              <a:t>Update about the student’s performance</a:t>
            </a:r>
          </a:p>
          <a:p>
            <a:r>
              <a:rPr lang="en-US" dirty="0"/>
              <a:t>To administrator:</a:t>
            </a:r>
          </a:p>
          <a:p>
            <a:pPr lvl="1"/>
            <a:r>
              <a:rPr lang="en-US" dirty="0"/>
              <a:t>Give tasks right away</a:t>
            </a:r>
          </a:p>
          <a:p>
            <a:pPr lvl="1"/>
            <a:r>
              <a:rPr lang="en-US" dirty="0"/>
              <a:t>Manage grades and attendance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4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View schedule online</a:t>
            </a:r>
          </a:p>
          <a:p>
            <a:r>
              <a:rPr lang="en-US" sz="2800" dirty="0"/>
              <a:t>View summary of grades </a:t>
            </a:r>
          </a:p>
          <a:p>
            <a:r>
              <a:rPr lang="en-US" sz="2800" dirty="0"/>
              <a:t>View attendance online</a:t>
            </a:r>
          </a:p>
          <a:p>
            <a:r>
              <a:rPr lang="en-US" sz="2800" dirty="0"/>
              <a:t>View students progress</a:t>
            </a:r>
          </a:p>
          <a:p>
            <a:r>
              <a:rPr lang="en-US" sz="2800" dirty="0"/>
              <a:t>Update information easily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1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Features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0860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Instructor:</a:t>
            </a:r>
          </a:p>
          <a:p>
            <a:r>
              <a:rPr lang="en-US" sz="2400" dirty="0"/>
              <a:t>Create course</a:t>
            </a:r>
          </a:p>
          <a:p>
            <a:r>
              <a:rPr lang="en-US" sz="2400" dirty="0"/>
              <a:t>Record attendance</a:t>
            </a:r>
          </a:p>
          <a:p>
            <a:r>
              <a:rPr lang="en-US" sz="2400" dirty="0"/>
              <a:t>Create and assign task</a:t>
            </a:r>
          </a:p>
          <a:p>
            <a:r>
              <a:rPr lang="en-US" sz="2400" dirty="0"/>
              <a:t>Give announcements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Students:</a:t>
            </a:r>
          </a:p>
          <a:p>
            <a:r>
              <a:rPr lang="en-US" sz="2400" dirty="0"/>
              <a:t>Access review class</a:t>
            </a:r>
          </a:p>
          <a:p>
            <a:r>
              <a:rPr lang="en-US" sz="2400" dirty="0"/>
              <a:t>View attendance</a:t>
            </a:r>
          </a:p>
          <a:p>
            <a:r>
              <a:rPr lang="en-US" sz="2400" dirty="0"/>
              <a:t>Take tasks</a:t>
            </a:r>
          </a:p>
          <a:p>
            <a:r>
              <a:rPr lang="en-US" sz="2400" dirty="0"/>
              <a:t>See announcements</a:t>
            </a:r>
          </a:p>
          <a:p>
            <a:r>
              <a:rPr lang="en-US" sz="2400" dirty="0"/>
              <a:t>Keep track of grades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808</TotalTime>
  <Words>316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Palatino Linotype</vt:lpstr>
      <vt:lpstr>Gallery</vt:lpstr>
      <vt:lpstr>LSC Learning Management System</vt:lpstr>
      <vt:lpstr>Loyola Student Center (LSC)</vt:lpstr>
      <vt:lpstr>Loyola Student Center (LSC)</vt:lpstr>
      <vt:lpstr>Current System</vt:lpstr>
      <vt:lpstr>Objective</vt:lpstr>
      <vt:lpstr>LSC Learning Management System</vt:lpstr>
      <vt:lpstr>Benefit</vt:lpstr>
      <vt:lpstr>Purpose</vt:lpstr>
      <vt:lpstr>System Features and Functions</vt:lpstr>
      <vt:lpstr>Programming Languages</vt:lpstr>
      <vt:lpstr>Specific Software</vt:lpstr>
      <vt:lpstr>Hardware Environment</vt:lpstr>
      <vt:lpstr>Security</vt:lpstr>
      <vt:lpstr>Application System Modules</vt:lpstr>
      <vt:lpstr>Frontend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Learning Management System</dc:title>
  <dc:creator>Jana Marie Gardon</dc:creator>
  <cp:lastModifiedBy>Johanna Marisse Heramia</cp:lastModifiedBy>
  <cp:revision>35</cp:revision>
  <dcterms:created xsi:type="dcterms:W3CDTF">2016-12-01T07:26:39Z</dcterms:created>
  <dcterms:modified xsi:type="dcterms:W3CDTF">2016-12-09T07:51:43Z</dcterms:modified>
</cp:coreProperties>
</file>