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203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System%20Design/System%20Design%20-%20CSPROJ/login%20frontend_zps4m2y16xt.jpg" TargetMode="Externa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http://i1044.photobucket.com/albums/b444/jgtadeo/System%20Design/System%20Design%20-%20CSPROJ/backend%20login_zpsaqej9zo4.jp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http://i1044.photobucket.com/albums/b444/jgtadeo/UML%20Diagrams/Activity%20Diagram%20Student/Activity%20Diagram%20-%20Student%204_zpsnkoefnqs.pn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i1044.photobucket.com/albums/b444/jgtadeo/UML%20Diagrams/Activity%20Diagram%20Student/Activity%20Diagram%20-%20Student%203_zpsx7aem2lh.png" TargetMode="External"/><Relationship Id="rId5" Type="http://schemas.openxmlformats.org/officeDocument/2006/relationships/image" Target="../media/image8.png"/><Relationship Id="rId4" Type="http://schemas.openxmlformats.org/officeDocument/2006/relationships/image" Target="http://i1044.photobucket.com/albums/b444/jgtadeo/UML%20Diagrams/Activity%20Diagram%20Student/Activity%20Diagram%20-%20Student%202_zps0mfeblg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Student/Activity%20Diagram%20-%20Student%205_zpsbrveezp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UML%20Diagrams/Activity%20Diagram%20Student/Activity%20Diagram%20-%20Student%206_zpskuljkvcp.png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Instructor/Activity%20Diagram%20Instructor%201_zpszz6du5ca.png" TargetMode="External"/><Relationship Id="rId7" Type="http://schemas.openxmlformats.org/officeDocument/2006/relationships/image" Target="http://i1044.photobucket.com/albums/b444/jgtadeo/UML%20Diagrams/Activity%20Diagram%20Instructor/Activity%20Diagram%20Instructor%203_zpsizwfijes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http://i1044.photobucket.com/albums/b444/jgtadeo/UML%20Diagrams/Activity%20Diagram%20Instructor/Activity%20Diagram%20Instructor%202_zps02matcxz.png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</a:t>
            </a:r>
            <a:r>
              <a:rPr lang="en-US" dirty="0" err="1"/>
              <a:t>marie</a:t>
            </a:r>
            <a:r>
              <a:rPr lang="en-US" dirty="0"/>
              <a:t> g.</a:t>
            </a:r>
          </a:p>
          <a:p>
            <a:r>
              <a:rPr lang="en-US" dirty="0" err="1"/>
              <a:t>Heramia</a:t>
            </a:r>
            <a:r>
              <a:rPr lang="en-US" dirty="0"/>
              <a:t>, </a:t>
            </a:r>
            <a:r>
              <a:rPr lang="en-US" dirty="0" err="1"/>
              <a:t>johanna</a:t>
            </a:r>
            <a:r>
              <a:rPr lang="en-US" dirty="0"/>
              <a:t>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</a:t>
            </a:r>
            <a:r>
              <a:rPr lang="en-US" dirty="0" err="1"/>
              <a:t>jose</a:t>
            </a:r>
            <a:r>
              <a:rPr lang="en-US" dirty="0"/>
              <a:t>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least 1.3 GHz processor or faster</a:t>
            </a:r>
          </a:p>
          <a:p>
            <a:r>
              <a:rPr lang="en-US" sz="2800" dirty="0"/>
              <a:t>128 MB RAM</a:t>
            </a:r>
          </a:p>
          <a:p>
            <a:r>
              <a:rPr lang="en-US" sz="2800" dirty="0"/>
              <a:t>80GB or above</a:t>
            </a:r>
          </a:p>
          <a:p>
            <a:r>
              <a:rPr lang="en-US" sz="2800" dirty="0"/>
              <a:t>At least 800 x 600 colors or above</a:t>
            </a:r>
          </a:p>
        </p:txBody>
      </p:sp>
    </p:spTree>
    <p:extLst>
      <p:ext uri="{BB962C8B-B14F-4D97-AF65-F5344CB8AC3E}">
        <p14:creationId xmlns:p14="http://schemas.microsoft.com/office/powerpoint/2010/main" val="12950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</a:t>
            </a:r>
          </a:p>
          <a:p>
            <a:r>
              <a:rPr lang="en-US" sz="2400" dirty="0"/>
              <a:t>Full database administration of the admin</a:t>
            </a:r>
          </a:p>
          <a:p>
            <a:r>
              <a:rPr lang="en-US" sz="2400" dirty="0"/>
              <a:t>Tutor have a copy of database for editing purposes</a:t>
            </a:r>
          </a:p>
          <a:p>
            <a:r>
              <a:rPr lang="en-US" sz="2400" dirty="0"/>
              <a:t>No printing and downloading of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9" name="Picture 1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7" y="3188545"/>
            <a:ext cx="5898744" cy="2831397"/>
          </a:xfrm>
          <a:prstGeom prst="rect">
            <a:avLst/>
          </a:prstGeom>
        </p:spPr>
      </p:pic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67" y="798169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65" y="5574907"/>
            <a:ext cx="9520158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Activity%20Diagram%20-%20Student%201_zpsg1qu3d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8" y="0"/>
            <a:ext cx="4514309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Activity%20Diagram%20-%20Student%202_zps0mfeblge.pn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4" y="3263218"/>
            <a:ext cx="4514309" cy="34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Activity%20Diagram%20-%20Student%203_zpsx7aem2lh.pn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1"/>
            <a:ext cx="4329514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Activity%20Diagram%20-%20Student%204_zpsnkoefnqs.png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3347356"/>
            <a:ext cx="4329514" cy="34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10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59" y="796581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ctivity%20Diagram%20-%20Student%205_zpsbrveezp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81783"/>
            <a:ext cx="4839274" cy="386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ctivity%20Diagram%20-%20Student%206_zpskuljkvcp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3949681"/>
            <a:ext cx="4845184" cy="276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69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42" y="805713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ctivity%20Diagram%20Instructor%201_zpszz6du5c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9" y="188733"/>
            <a:ext cx="3983110" cy="33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Activity%20Diagram%20Instructor%202_zps02matcxz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4" y="3521163"/>
            <a:ext cx="3987955" cy="328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Activity%20Diagram%20Instructor%203_zpsizwfijes.pn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2" y="1643430"/>
            <a:ext cx="47783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0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465222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Analyze performance</a:t>
            </a:r>
          </a:p>
          <a:p>
            <a:r>
              <a:rPr lang="en-US" sz="2400" dirty="0"/>
              <a:t>Task/Event Notification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Solomon’s Ark Computer &amp; Tutorial Services Center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67634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Faster tracking of student’s performance</a:t>
            </a:r>
          </a:p>
          <a:p>
            <a:r>
              <a:rPr lang="en-US" sz="2400" dirty="0"/>
              <a:t>To provide Easier administration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For faster administration of records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Easier access on student’s progress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Update information easily</a:t>
            </a:r>
          </a:p>
          <a:p>
            <a:r>
              <a:rPr lang="en-US" sz="2800" dirty="0"/>
              <a:t>Tutor can view students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1678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Cannot easily access summary of grades </a:t>
            </a:r>
          </a:p>
          <a:p>
            <a:r>
              <a:rPr lang="en-US" sz="2800" dirty="0"/>
              <a:t>Paper-based assignments and quizzes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Integrate with the Enrollment System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548</TotalTime>
  <Words>279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Palatino Linotype</vt:lpstr>
      <vt:lpstr>Gallery</vt:lpstr>
      <vt:lpstr>LSC Learning Management System</vt:lpstr>
      <vt:lpstr>LSC Learning Management System</vt:lpstr>
      <vt:lpstr>Loyola Student Center (LSC)</vt:lpstr>
      <vt:lpstr>Objective</vt:lpstr>
      <vt:lpstr>Purpose</vt:lpstr>
      <vt:lpstr>Current System</vt:lpstr>
      <vt:lpstr>System Features and Functions</vt:lpstr>
      <vt:lpstr>Programming Languages</vt:lpstr>
      <vt:lpstr>Specific Software</vt:lpstr>
      <vt:lpstr>Hardware Environment</vt:lpstr>
      <vt:lpstr>Security</vt:lpstr>
      <vt:lpstr>Application System Modules</vt:lpstr>
      <vt:lpstr>Frontend</vt:lpstr>
      <vt:lpstr>Backend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Jana Marie Gardon</cp:lastModifiedBy>
  <cp:revision>19</cp:revision>
  <dcterms:created xsi:type="dcterms:W3CDTF">2016-12-01T07:26:39Z</dcterms:created>
  <dcterms:modified xsi:type="dcterms:W3CDTF">2016-12-01T16:34:51Z</dcterms:modified>
</cp:coreProperties>
</file>