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http://i1044.photobucket.com/albums/b444/jgtadeo/System%20Design/System%20Design%20-%20CSPROJ/login%20frontend_zps4m2y16xt.jpg" TargetMode="Externa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http://i1044.photobucket.com/albums/b444/jgtadeo/System%20Design/System%20Design%20-%20CSPROJ/backend%20login_zpsaqej9zo4.jp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http://i1044.photobucket.com/albums/b444/jgtadeo/UML%20Diagrams/Activity%20Diagram%20Student/Activity%20Diagram%20-%20Student%204_zpsnkoefnqs.png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http://i1044.photobucket.com/albums/b444/jgtadeo/UML%20Diagrams/Activity%20Diagram%20Student/Activity%20Diagram%20-%20Student%203_zpsx7aem2lh.png" TargetMode="External"/><Relationship Id="rId5" Type="http://schemas.openxmlformats.org/officeDocument/2006/relationships/image" Target="../media/image8.png"/><Relationship Id="rId4" Type="http://schemas.openxmlformats.org/officeDocument/2006/relationships/image" Target="http://i1044.photobucket.com/albums/b444/jgtadeo/UML%20Diagrams/Activity%20Diagram%20Student/Activity%20Diagram%20-%20Student%202_zps0mfeblge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http://i1044.photobucket.com/albums/b444/jgtadeo/UML%20Diagrams/Activity%20Diagram%20Student/Activity%20Diagram%20-%20Student%205_zpsbrveezpa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http://i1044.photobucket.com/albums/b444/jgtadeo/UML%20Diagrams/Activity%20Diagram%20Student/Activity%20Diagram%20-%20Student%206_zpskuljkvcp.png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://i1044.photobucket.com/albums/b444/jgtadeo/UML%20Diagrams/Activity%20Diagram%20Instructor/Activity%20Diagram%20Instructor%201_zpszz6du5ca.png" TargetMode="External"/><Relationship Id="rId7" Type="http://schemas.openxmlformats.org/officeDocument/2006/relationships/image" Target="http://i1044.photobucket.com/albums/b444/jgtadeo/UML%20Diagrams/Activity%20Diagram%20Instructor/Activity%20Diagram%20Instructor%203_zpsizwfijes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http://i1044.photobucket.com/albums/b444/jgtadeo/UML%20Diagrams/Activity%20Diagram%20Instructor/Activity%20Diagram%20Instructor%202_zps02matcxz.png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6" y="625835"/>
            <a:ext cx="9006201" cy="2541431"/>
          </a:xfrm>
        </p:spPr>
        <p:txBody>
          <a:bodyPr>
            <a:normAutofit/>
          </a:bodyPr>
          <a:lstStyle/>
          <a:p>
            <a:r>
              <a:rPr lang="en-US" dirty="0"/>
              <a:t>LSC Learning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980383"/>
            <a:ext cx="8561746" cy="1810817"/>
          </a:xfrm>
        </p:spPr>
        <p:txBody>
          <a:bodyPr>
            <a:normAutofit/>
          </a:bodyPr>
          <a:lstStyle/>
          <a:p>
            <a:r>
              <a:rPr lang="en-US" dirty="0"/>
              <a:t>Gardon, Jana </a:t>
            </a:r>
            <a:r>
              <a:rPr lang="en-US" dirty="0" err="1"/>
              <a:t>marie</a:t>
            </a:r>
            <a:r>
              <a:rPr lang="en-US" dirty="0"/>
              <a:t> g.</a:t>
            </a:r>
          </a:p>
          <a:p>
            <a:r>
              <a:rPr lang="en-US" dirty="0" err="1"/>
              <a:t>Heramia</a:t>
            </a:r>
            <a:r>
              <a:rPr lang="en-US" dirty="0"/>
              <a:t>, </a:t>
            </a:r>
            <a:r>
              <a:rPr lang="en-US" dirty="0" err="1"/>
              <a:t>johanna</a:t>
            </a:r>
            <a:r>
              <a:rPr lang="en-US" dirty="0"/>
              <a:t> </a:t>
            </a:r>
            <a:r>
              <a:rPr lang="en-US" dirty="0" err="1"/>
              <a:t>marisse</a:t>
            </a:r>
            <a:r>
              <a:rPr lang="en-US" dirty="0"/>
              <a:t> c.</a:t>
            </a:r>
          </a:p>
          <a:p>
            <a:r>
              <a:rPr lang="en-US" dirty="0" err="1"/>
              <a:t>Tadeo</a:t>
            </a:r>
            <a:r>
              <a:rPr lang="en-US" dirty="0"/>
              <a:t>, </a:t>
            </a:r>
            <a:r>
              <a:rPr lang="en-US" dirty="0" err="1"/>
              <a:t>jose</a:t>
            </a:r>
            <a:r>
              <a:rPr lang="en-US" dirty="0"/>
              <a:t> Lorenzo g.</a:t>
            </a:r>
          </a:p>
        </p:txBody>
      </p:sp>
    </p:spTree>
    <p:extLst>
      <p:ext uri="{BB962C8B-B14F-4D97-AF65-F5344CB8AC3E}">
        <p14:creationId xmlns:p14="http://schemas.microsoft.com/office/powerpoint/2010/main" val="3706416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Hardware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 least 1.3 GHz processor or faster</a:t>
            </a:r>
          </a:p>
          <a:p>
            <a:r>
              <a:rPr lang="en-US" sz="2800" dirty="0"/>
              <a:t>128 MB RAM</a:t>
            </a:r>
          </a:p>
          <a:p>
            <a:r>
              <a:rPr lang="en-US" sz="2800" dirty="0"/>
              <a:t>80GB or above</a:t>
            </a:r>
          </a:p>
          <a:p>
            <a:r>
              <a:rPr lang="en-US" sz="2800" dirty="0"/>
              <a:t>At least 800 x 600 colors or above</a:t>
            </a:r>
          </a:p>
        </p:txBody>
      </p:sp>
    </p:spTree>
    <p:extLst>
      <p:ext uri="{BB962C8B-B14F-4D97-AF65-F5344CB8AC3E}">
        <p14:creationId xmlns:p14="http://schemas.microsoft.com/office/powerpoint/2010/main" val="129504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System will run inside the firewall</a:t>
            </a:r>
          </a:p>
          <a:p>
            <a:r>
              <a:rPr lang="en-US" sz="2400" dirty="0"/>
              <a:t>Different roles for admin, student and tutor</a:t>
            </a:r>
          </a:p>
          <a:p>
            <a:r>
              <a:rPr lang="en-US" sz="2400" dirty="0"/>
              <a:t>Full database administration of the admin</a:t>
            </a:r>
          </a:p>
          <a:p>
            <a:r>
              <a:rPr lang="en-US" sz="2400" dirty="0"/>
              <a:t>Tutor have a copy of database for editing purposes</a:t>
            </a:r>
          </a:p>
          <a:p>
            <a:r>
              <a:rPr lang="en-US" sz="2400" dirty="0"/>
              <a:t>No printing and downloading of materials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329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Application 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95943"/>
            <a:ext cx="9520158" cy="3450613"/>
          </a:xfrm>
        </p:spPr>
        <p:txBody>
          <a:bodyPr>
            <a:normAutofit/>
          </a:bodyPr>
          <a:lstStyle/>
          <a:p>
            <a:r>
              <a:rPr lang="en-US" sz="3200" dirty="0"/>
              <a:t>Quiz</a:t>
            </a:r>
          </a:p>
          <a:p>
            <a:r>
              <a:rPr lang="en-US" sz="3200" dirty="0"/>
              <a:t>Course</a:t>
            </a:r>
          </a:p>
          <a:p>
            <a:r>
              <a:rPr lang="en-US" sz="32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654577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9" name="Picture 13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0" name="Straight Connector 13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57" y="3188545"/>
            <a:ext cx="5898744" cy="2831397"/>
          </a:xfrm>
          <a:prstGeom prst="rect">
            <a:avLst/>
          </a:prstGeom>
        </p:spPr>
      </p:pic>
      <p:pic>
        <p:nvPicPr>
          <p:cNvPr id="1026" name="Picture 2" descr="login%20frontend_zps4m2y16xt.jpg"/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57" y="318944"/>
            <a:ext cx="5898744" cy="27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5467239" cy="1049235"/>
          </a:xfrm>
        </p:spPr>
        <p:txBody>
          <a:bodyPr>
            <a:normAutofit/>
          </a:bodyPr>
          <a:lstStyle/>
          <a:p>
            <a:r>
              <a:rPr lang="en-US" sz="3600" dirty="0"/>
              <a:t>Frontend</a:t>
            </a:r>
          </a:p>
        </p:txBody>
      </p:sp>
      <p:sp>
        <p:nvSpPr>
          <p:cNvPr id="1030" name="Content Placeholder 1029"/>
          <p:cNvSpPr>
            <a:spLocks noGrp="1"/>
          </p:cNvSpPr>
          <p:nvPr>
            <p:ph idx="1"/>
          </p:nvPr>
        </p:nvSpPr>
        <p:spPr>
          <a:xfrm>
            <a:off x="1534696" y="2015732"/>
            <a:ext cx="5467239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60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5" name="Picture 7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ackend%20login_zpsaqej9zo4.jpg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1" y="276942"/>
            <a:ext cx="5736084" cy="29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888" y="3432968"/>
            <a:ext cx="5862477" cy="2682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5467239" cy="1049235"/>
          </a:xfrm>
        </p:spPr>
        <p:txBody>
          <a:bodyPr>
            <a:normAutofit/>
          </a:bodyPr>
          <a:lstStyle/>
          <a:p>
            <a:r>
              <a:rPr lang="en-US" sz="3600" dirty="0"/>
              <a:t>Backend</a:t>
            </a:r>
          </a:p>
        </p:txBody>
      </p:sp>
      <p:sp>
        <p:nvSpPr>
          <p:cNvPr id="2054" name="Content Placeholder 2053"/>
          <p:cNvSpPr>
            <a:spLocks noGrp="1"/>
          </p:cNvSpPr>
          <p:nvPr>
            <p:ph idx="1"/>
          </p:nvPr>
        </p:nvSpPr>
        <p:spPr>
          <a:xfrm>
            <a:off x="1534696" y="2015732"/>
            <a:ext cx="5467239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2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67" y="798169"/>
            <a:ext cx="9520158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665" y="5574907"/>
            <a:ext cx="9520158" cy="34506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Activity%20Diagram%20-%20Student%201_zpsg1qu3dg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58" y="0"/>
            <a:ext cx="4514309" cy="33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Activity%20Diagram%20-%20Student%202_zps0mfeblge.pn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94" y="3263218"/>
            <a:ext cx="4514309" cy="346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Activity%20Diagram%20-%20Student%203_zpsx7aem2lh.png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34" y="1"/>
            <a:ext cx="4329514" cy="33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Activity%20Diagram%20-%20Student%204_zpsnkoefnqs.png"/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34" y="3347356"/>
            <a:ext cx="4329514" cy="341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1049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59" y="796581"/>
            <a:ext cx="9520158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Activity%20Diagram%20-%20Student%205_zpsbrveezpa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26" y="81783"/>
            <a:ext cx="4839274" cy="386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Activity%20Diagram%20-%20Student%206_zpskuljkvcp.pn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26" y="3949681"/>
            <a:ext cx="4845184" cy="276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699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842" y="805713"/>
            <a:ext cx="9520158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Activity%20Diagram%20Instructor%201_zpszz6du5ca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69" y="188733"/>
            <a:ext cx="3983110" cy="333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Activity%20Diagram%20Instructor%202_zps02matcxz.pn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24" y="3521163"/>
            <a:ext cx="3987955" cy="328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Activity%20Diagram%20Instructor%203_zpsizwfijes.png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52" y="1643430"/>
            <a:ext cx="4778375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081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403466"/>
            <a:ext cx="9520158" cy="1216787"/>
          </a:xfrm>
        </p:spPr>
        <p:txBody>
          <a:bodyPr>
            <a:normAutofit/>
          </a:bodyPr>
          <a:lstStyle/>
          <a:p>
            <a:r>
              <a:rPr lang="en-US" sz="3600" dirty="0"/>
              <a:t>Loyola Student Center (LSC)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855311"/>
            <a:ext cx="9967493" cy="4593615"/>
          </a:xfrm>
        </p:spPr>
        <p:txBody>
          <a:bodyPr>
            <a:noAutofit/>
          </a:bodyPr>
          <a:lstStyle/>
          <a:p>
            <a:r>
              <a:rPr lang="en-US" sz="2400" dirty="0"/>
              <a:t>Founded in the early 1980</a:t>
            </a:r>
          </a:p>
          <a:p>
            <a:r>
              <a:rPr lang="en-US" sz="2400" dirty="0"/>
              <a:t>Established in 1986</a:t>
            </a:r>
          </a:p>
          <a:p>
            <a:r>
              <a:rPr lang="en-US" sz="2400" dirty="0"/>
              <a:t>Tutorial and Review Facility</a:t>
            </a:r>
          </a:p>
          <a:p>
            <a:r>
              <a:rPr lang="en-US" sz="2400" dirty="0"/>
              <a:t>Solomon’s Ark Computer &amp; Tutorial Services Center</a:t>
            </a:r>
          </a:p>
          <a:p>
            <a:r>
              <a:rPr lang="en-US" sz="2400" dirty="0"/>
              <a:t>High quality and affordable tutorial </a:t>
            </a:r>
          </a:p>
          <a:p>
            <a:r>
              <a:rPr lang="en-US" sz="2400" dirty="0"/>
              <a:t>Mission: To enhance the intellectual development of students</a:t>
            </a:r>
          </a:p>
          <a:p>
            <a:r>
              <a:rPr lang="en-US" sz="2400" dirty="0"/>
              <a:t>Vision: To become a center of educational excellence </a:t>
            </a:r>
          </a:p>
        </p:txBody>
      </p:sp>
    </p:spTree>
    <p:extLst>
      <p:ext uri="{BB962C8B-B14F-4D97-AF65-F5344CB8AC3E}">
        <p14:creationId xmlns:p14="http://schemas.microsoft.com/office/powerpoint/2010/main" val="1633480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4" y="465222"/>
            <a:ext cx="9935409" cy="1299410"/>
          </a:xfrm>
        </p:spPr>
        <p:txBody>
          <a:bodyPr>
            <a:normAutofit/>
          </a:bodyPr>
          <a:lstStyle/>
          <a:p>
            <a:r>
              <a:rPr lang="en-US" sz="3600" dirty="0"/>
              <a:t>LSC Learning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9935409" cy="4401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Frontend:				</a:t>
            </a:r>
          </a:p>
          <a:p>
            <a:r>
              <a:rPr lang="en-US" sz="2400" dirty="0"/>
              <a:t>Track student’s performance			</a:t>
            </a:r>
          </a:p>
          <a:p>
            <a:r>
              <a:rPr lang="en-US" sz="2400" dirty="0"/>
              <a:t>Analyze performance</a:t>
            </a:r>
          </a:p>
          <a:p>
            <a:r>
              <a:rPr lang="en-US" sz="2400" dirty="0"/>
              <a:t>Task/Event Notification</a:t>
            </a:r>
          </a:p>
          <a:p>
            <a:pPr marL="0" indent="0">
              <a:buNone/>
            </a:pPr>
            <a:r>
              <a:rPr lang="en-US" sz="2400" dirty="0"/>
              <a:t>Backend:</a:t>
            </a:r>
          </a:p>
          <a:p>
            <a:r>
              <a:rPr lang="en-US" sz="2400" dirty="0"/>
              <a:t>Manage courses, tasks and attendance</a:t>
            </a:r>
          </a:p>
          <a:p>
            <a:r>
              <a:rPr lang="en-US" sz="2400" dirty="0"/>
              <a:t>Create, Delete and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32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467634"/>
            <a:ext cx="9520158" cy="1321951"/>
          </a:xfrm>
        </p:spPr>
        <p:txBody>
          <a:bodyPr>
            <a:normAutofit/>
          </a:bodyPr>
          <a:lstStyle/>
          <a:p>
            <a:r>
              <a:rPr lang="en-US" sz="36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85" y="1982091"/>
            <a:ext cx="11726779" cy="457757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/>
              <a:t>General Objectives:</a:t>
            </a:r>
          </a:p>
          <a:p>
            <a:r>
              <a:rPr lang="en-US" sz="2400" dirty="0"/>
              <a:t>To provide efficient way of learning </a:t>
            </a:r>
          </a:p>
          <a:p>
            <a:r>
              <a:rPr lang="en-US" sz="2400" dirty="0"/>
              <a:t>Faster tracking of student’s performance</a:t>
            </a:r>
          </a:p>
          <a:p>
            <a:r>
              <a:rPr lang="en-US" sz="2400" dirty="0"/>
              <a:t>To provide Easier administration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Specific Objectives</a:t>
            </a:r>
          </a:p>
          <a:p>
            <a:r>
              <a:rPr lang="en-US" sz="2400" dirty="0"/>
              <a:t>To provide system and database</a:t>
            </a:r>
          </a:p>
          <a:p>
            <a:r>
              <a:rPr lang="en-US" sz="2400" dirty="0"/>
              <a:t>For faster administration of records</a:t>
            </a:r>
          </a:p>
          <a:p>
            <a:r>
              <a:rPr lang="en-US" sz="2400" dirty="0"/>
              <a:t>To announce updates faster</a:t>
            </a:r>
          </a:p>
          <a:p>
            <a:r>
              <a:rPr lang="en-US" sz="2400" dirty="0"/>
              <a:t>Easier access on student’s progress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273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View schedule online</a:t>
            </a:r>
          </a:p>
          <a:p>
            <a:r>
              <a:rPr lang="en-US" sz="2800" dirty="0"/>
              <a:t>View summary of grades </a:t>
            </a:r>
          </a:p>
          <a:p>
            <a:r>
              <a:rPr lang="en-US" sz="2800" dirty="0"/>
              <a:t>View attendance online</a:t>
            </a:r>
          </a:p>
          <a:p>
            <a:r>
              <a:rPr lang="en-US" sz="2800" dirty="0"/>
              <a:t>Update information easily</a:t>
            </a:r>
          </a:p>
          <a:p>
            <a:r>
              <a:rPr lang="en-US" sz="2800" dirty="0"/>
              <a:t>Tutor can view students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51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416785"/>
            <a:ext cx="9520158" cy="3450613"/>
          </a:xfrm>
        </p:spPr>
        <p:txBody>
          <a:bodyPr>
            <a:normAutofit/>
          </a:bodyPr>
          <a:lstStyle/>
          <a:p>
            <a:r>
              <a:rPr lang="en-US" sz="2800" dirty="0"/>
              <a:t>Schedule was given manually</a:t>
            </a:r>
          </a:p>
          <a:p>
            <a:r>
              <a:rPr lang="en-US" sz="2800" dirty="0"/>
              <a:t>Cannot easily access summary of grades </a:t>
            </a:r>
          </a:p>
          <a:p>
            <a:r>
              <a:rPr lang="en-US" sz="2800" dirty="0"/>
              <a:t>Paper-based assignments and quizzes</a:t>
            </a:r>
          </a:p>
        </p:txBody>
      </p:sp>
    </p:spTree>
    <p:extLst>
      <p:ext uri="{BB962C8B-B14F-4D97-AF65-F5344CB8AC3E}">
        <p14:creationId xmlns:p14="http://schemas.microsoft.com/office/powerpoint/2010/main" val="217951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Features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208605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 Instructor:</a:t>
            </a:r>
          </a:p>
          <a:p>
            <a:r>
              <a:rPr lang="en-US" sz="2400" dirty="0"/>
              <a:t>Create course</a:t>
            </a:r>
          </a:p>
          <a:p>
            <a:r>
              <a:rPr lang="en-US" sz="2400" dirty="0"/>
              <a:t>Record attendance</a:t>
            </a:r>
          </a:p>
          <a:p>
            <a:r>
              <a:rPr lang="en-US" sz="2400" dirty="0"/>
              <a:t>Create and assign task</a:t>
            </a:r>
          </a:p>
          <a:p>
            <a:r>
              <a:rPr lang="en-US" sz="2400" dirty="0"/>
              <a:t>Give announcements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Students:</a:t>
            </a:r>
          </a:p>
          <a:p>
            <a:r>
              <a:rPr lang="en-US" sz="2400" dirty="0"/>
              <a:t>Access review class</a:t>
            </a:r>
          </a:p>
          <a:p>
            <a:r>
              <a:rPr lang="en-US" sz="2400" dirty="0"/>
              <a:t>View attendance</a:t>
            </a:r>
          </a:p>
          <a:p>
            <a:r>
              <a:rPr lang="en-US" sz="2400" dirty="0"/>
              <a:t>Take tasks</a:t>
            </a:r>
          </a:p>
          <a:p>
            <a:r>
              <a:rPr lang="en-US" sz="2400" dirty="0"/>
              <a:t>See announcements</a:t>
            </a:r>
          </a:p>
          <a:p>
            <a:r>
              <a:rPr lang="en-US" sz="2400" dirty="0"/>
              <a:t>Keep track of grades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00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PHP</a:t>
            </a:r>
          </a:p>
          <a:p>
            <a:r>
              <a:rPr lang="en-US" sz="2400" dirty="0"/>
              <a:t>JQuery</a:t>
            </a:r>
          </a:p>
          <a:p>
            <a:r>
              <a:rPr lang="en-US" sz="2400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822008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Specific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Windows, Linux and Android</a:t>
            </a:r>
          </a:p>
          <a:p>
            <a:r>
              <a:rPr lang="en-US" sz="2600" dirty="0"/>
              <a:t>Yii2 advanced framework</a:t>
            </a:r>
          </a:p>
          <a:p>
            <a:r>
              <a:rPr lang="en-US" sz="2600" dirty="0"/>
              <a:t>Access on browser</a:t>
            </a:r>
          </a:p>
          <a:p>
            <a:r>
              <a:rPr lang="en-US" sz="2600" dirty="0"/>
              <a:t>MySQL for database</a:t>
            </a:r>
          </a:p>
          <a:p>
            <a:r>
              <a:rPr lang="en-US" sz="2600" dirty="0"/>
              <a:t>Integrate with the Enrollment System</a:t>
            </a:r>
          </a:p>
        </p:txBody>
      </p:sp>
    </p:spTree>
    <p:extLst>
      <p:ext uri="{BB962C8B-B14F-4D97-AF65-F5344CB8AC3E}">
        <p14:creationId xmlns:p14="http://schemas.microsoft.com/office/powerpoint/2010/main" val="17778538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552</TotalTime>
  <Words>279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Palatino Linotype</vt:lpstr>
      <vt:lpstr>Gallery</vt:lpstr>
      <vt:lpstr>LSC Learning Management System</vt:lpstr>
      <vt:lpstr>Loyola Student Center (LSC)</vt:lpstr>
      <vt:lpstr>LSC Learning Management System</vt:lpstr>
      <vt:lpstr>Objective</vt:lpstr>
      <vt:lpstr>Purpose</vt:lpstr>
      <vt:lpstr>Current System</vt:lpstr>
      <vt:lpstr>System Features and Functions</vt:lpstr>
      <vt:lpstr>Programming Languages</vt:lpstr>
      <vt:lpstr>Specific Software</vt:lpstr>
      <vt:lpstr>Hardware Environment</vt:lpstr>
      <vt:lpstr>Security</vt:lpstr>
      <vt:lpstr>Application System Modules</vt:lpstr>
      <vt:lpstr>Frontend</vt:lpstr>
      <vt:lpstr>Backend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Learning Management System</dc:title>
  <dc:creator>Jana Marie Gardon</dc:creator>
  <cp:lastModifiedBy>Jana Marie Gardon</cp:lastModifiedBy>
  <cp:revision>20</cp:revision>
  <dcterms:created xsi:type="dcterms:W3CDTF">2016-12-01T07:26:39Z</dcterms:created>
  <dcterms:modified xsi:type="dcterms:W3CDTF">2016-12-01T23:37:38Z</dcterms:modified>
</cp:coreProperties>
</file>