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4" r:id="rId4"/>
    <p:sldId id="261" r:id="rId5"/>
    <p:sldId id="257" r:id="rId6"/>
    <p:sldId id="259" r:id="rId7"/>
    <p:sldId id="273" r:id="rId8"/>
    <p:sldId id="260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7" r:id="rId17"/>
    <p:sldId id="278" r:id="rId18"/>
    <p:sldId id="276" r:id="rId19"/>
    <p:sldId id="275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423BF71-38B7-8642-BFCE-EDAE9BD0CBAF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7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07EFB6C-7E96-8F41-8872-189CA1C59F84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93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55BA285-9698-1B45-8319-D90A8C63F150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93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0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6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4CD8A92E-5FF9-8143-81B3-CCB531513398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4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System%20Design/System%20Design%20-%20CSPROJ/login%20frontend_zps4m2y16xt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System%20Design/System%20Design%20-%20CSPROJ/backend%20login_zpsaqej9zo4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625835"/>
            <a:ext cx="9006201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LSC Learning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980383"/>
            <a:ext cx="8561746" cy="1810817"/>
          </a:xfrm>
        </p:spPr>
        <p:txBody>
          <a:bodyPr>
            <a:normAutofit/>
          </a:bodyPr>
          <a:lstStyle/>
          <a:p>
            <a:r>
              <a:rPr lang="en-US" dirty="0"/>
              <a:t>Gardon, Jana Marie G.</a:t>
            </a:r>
          </a:p>
          <a:p>
            <a:r>
              <a:rPr lang="en-US" dirty="0" err="1"/>
              <a:t>Heramia</a:t>
            </a:r>
            <a:r>
              <a:rPr lang="en-US" dirty="0"/>
              <a:t>, Johanna </a:t>
            </a:r>
            <a:r>
              <a:rPr lang="en-US" dirty="0" err="1"/>
              <a:t>Marisse</a:t>
            </a:r>
            <a:r>
              <a:rPr lang="en-US" dirty="0"/>
              <a:t> C.</a:t>
            </a:r>
          </a:p>
          <a:p>
            <a:r>
              <a:rPr lang="en-US" dirty="0" err="1"/>
              <a:t>Tadeo</a:t>
            </a:r>
            <a:r>
              <a:rPr lang="en-US" dirty="0"/>
              <a:t>, Jose Lorenzo G.</a:t>
            </a:r>
          </a:p>
        </p:txBody>
      </p:sp>
    </p:spTree>
    <p:extLst>
      <p:ext uri="{BB962C8B-B14F-4D97-AF65-F5344CB8AC3E}">
        <p14:creationId xmlns:p14="http://schemas.microsoft.com/office/powerpoint/2010/main" val="3706416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4" y="920398"/>
            <a:ext cx="3833906" cy="4952492"/>
          </a:xfrm>
        </p:spPr>
        <p:txBody>
          <a:bodyPr>
            <a:normAutofit/>
          </a:bodyPr>
          <a:lstStyle/>
          <a:p>
            <a:r>
              <a:rPr lang="en-US" sz="3600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896" y="1126850"/>
            <a:ext cx="6248398" cy="5655156"/>
          </a:xfrm>
        </p:spPr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PHP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82200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920398"/>
            <a:ext cx="3833906" cy="4952492"/>
          </a:xfrm>
        </p:spPr>
        <p:txBody>
          <a:bodyPr>
            <a:normAutofit/>
          </a:bodyPr>
          <a:lstStyle/>
          <a:p>
            <a:r>
              <a:rPr lang="en-US" sz="3600" dirty="0"/>
              <a:t>Specific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320" y="1309730"/>
            <a:ext cx="6248398" cy="5655156"/>
          </a:xfrm>
        </p:spPr>
        <p:txBody>
          <a:bodyPr>
            <a:normAutofit/>
          </a:bodyPr>
          <a:lstStyle/>
          <a:p>
            <a:r>
              <a:rPr lang="en-US" sz="2600" dirty="0"/>
              <a:t>Windows, Linux and Android</a:t>
            </a:r>
          </a:p>
          <a:p>
            <a:r>
              <a:rPr lang="en-US" sz="2600" dirty="0"/>
              <a:t>Yii2 advanced framework</a:t>
            </a:r>
          </a:p>
          <a:p>
            <a:r>
              <a:rPr lang="en-US" sz="2600" dirty="0"/>
              <a:t>Access on browser</a:t>
            </a:r>
          </a:p>
          <a:p>
            <a:r>
              <a:rPr lang="en-US" sz="2600" dirty="0"/>
              <a:t>MySQL for database</a:t>
            </a:r>
          </a:p>
          <a:p>
            <a:r>
              <a:rPr lang="en-US" sz="2600" dirty="0"/>
              <a:t>Enrollment system (LSC 1)</a:t>
            </a:r>
          </a:p>
        </p:txBody>
      </p:sp>
    </p:spTree>
    <p:extLst>
      <p:ext uri="{BB962C8B-B14F-4D97-AF65-F5344CB8AC3E}">
        <p14:creationId xmlns:p14="http://schemas.microsoft.com/office/powerpoint/2010/main" val="177785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4" y="1007734"/>
            <a:ext cx="3833906" cy="4952492"/>
          </a:xfrm>
        </p:spPr>
        <p:txBody>
          <a:bodyPr>
            <a:normAutofit/>
          </a:bodyPr>
          <a:lstStyle/>
          <a:p>
            <a:r>
              <a:rPr lang="en-US" sz="3600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168" y="925682"/>
            <a:ext cx="6248398" cy="5655156"/>
          </a:xfrm>
        </p:spPr>
        <p:txBody>
          <a:bodyPr/>
          <a:lstStyle/>
          <a:p>
            <a:r>
              <a:rPr lang="en-US" sz="2400" dirty="0"/>
              <a:t>System will run inside the firewall</a:t>
            </a:r>
          </a:p>
          <a:p>
            <a:r>
              <a:rPr lang="en-US" sz="2400" dirty="0"/>
              <a:t>Different roles for admin, student and tutor (RBAC)</a:t>
            </a:r>
          </a:p>
          <a:p>
            <a:r>
              <a:rPr lang="en-US" sz="2400" dirty="0"/>
              <a:t>Password encryption</a:t>
            </a:r>
          </a:p>
          <a:p>
            <a:r>
              <a:rPr lang="en-US" sz="2400" dirty="0"/>
              <a:t>Time limit of one hour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2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95943"/>
            <a:ext cx="9520158" cy="3450613"/>
          </a:xfrm>
        </p:spPr>
        <p:txBody>
          <a:bodyPr>
            <a:normAutofit/>
          </a:bodyPr>
          <a:lstStyle/>
          <a:p>
            <a:r>
              <a:rPr lang="en-US" sz="3200" dirty="0"/>
              <a:t>Quiz</a:t>
            </a:r>
          </a:p>
          <a:p>
            <a:r>
              <a:rPr lang="en-US" sz="3200" dirty="0"/>
              <a:t>Course</a:t>
            </a:r>
          </a:p>
          <a:p>
            <a:r>
              <a:rPr lang="en-US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54577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n%20frontend_zps4m2y16xt.jpg"/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7" y="318944"/>
            <a:ext cx="5898744" cy="27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7196" y="795727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Frontend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357" y="3393223"/>
            <a:ext cx="5898744" cy="27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0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end%20login_zpsaqej9zo4.jpg"/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1" y="276942"/>
            <a:ext cx="5736084" cy="2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888" y="3432968"/>
            <a:ext cx="5862477" cy="2682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7" y="835269"/>
            <a:ext cx="3327450" cy="1018486"/>
          </a:xfrm>
        </p:spPr>
        <p:txBody>
          <a:bodyPr>
            <a:normAutofit/>
          </a:bodyPr>
          <a:lstStyle/>
          <a:p>
            <a:r>
              <a:rPr lang="en-US" sz="3600" dirty="0"/>
              <a:t>Backend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2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Event Table - Student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66204"/>
            <a:ext cx="10725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Event Table -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261" y="384428"/>
            <a:ext cx="6248398" cy="56551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Event%20Table%20-%20Instructor_zpsm5zvxyg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25" y="2105392"/>
            <a:ext cx="9261306" cy="3328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4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Event Table - Admin</a:t>
            </a:r>
          </a:p>
        </p:txBody>
      </p:sp>
      <p:pic>
        <p:nvPicPr>
          <p:cNvPr id="4" name="Content Placeholder 3" descr="Event_Table_Propose_Admin_zpstqqjodl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53" y="2430056"/>
            <a:ext cx="7936524" cy="1851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58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14" y="384439"/>
            <a:ext cx="3833906" cy="495249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Entity Relationship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79131"/>
            <a:ext cx="6441479" cy="21943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4" y="2273516"/>
            <a:ext cx="6441478" cy="21717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4" y="4445216"/>
            <a:ext cx="644147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80689" y="549770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Founded in the early 1980</a:t>
            </a:r>
          </a:p>
          <a:p>
            <a:r>
              <a:rPr lang="en-US" sz="2400" dirty="0"/>
              <a:t>Established in 1986</a:t>
            </a:r>
          </a:p>
          <a:p>
            <a:r>
              <a:rPr lang="en-US" sz="2400" dirty="0"/>
              <a:t>Named Solomon’s Ark Computer &amp; Tutorial Services Center</a:t>
            </a:r>
          </a:p>
        </p:txBody>
      </p:sp>
    </p:spTree>
    <p:extLst>
      <p:ext uri="{BB962C8B-B14F-4D97-AF65-F5344CB8AC3E}">
        <p14:creationId xmlns:p14="http://schemas.microsoft.com/office/powerpoint/2010/main" val="163348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15" y="542093"/>
            <a:ext cx="3833906" cy="495249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Context Flow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66862"/>
            <a:ext cx="7924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Data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861" y="317821"/>
            <a:ext cx="8411851" cy="64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633" y="638524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Tutorial and Review Facility</a:t>
            </a:r>
          </a:p>
          <a:p>
            <a:r>
              <a:rPr lang="en-US" sz="2400" dirty="0"/>
              <a:t>High quality and affordable tutorial </a:t>
            </a:r>
          </a:p>
          <a:p>
            <a:r>
              <a:rPr lang="en-US" sz="2400" dirty="0"/>
              <a:t>Mission: To enhance the intellectual development of students</a:t>
            </a:r>
          </a:p>
          <a:p>
            <a:r>
              <a:rPr lang="en-US" sz="2400" dirty="0"/>
              <a:t>Vision: To become a center of educational excellence </a:t>
            </a:r>
          </a:p>
        </p:txBody>
      </p:sp>
    </p:spTree>
    <p:extLst>
      <p:ext uri="{BB962C8B-B14F-4D97-AF65-F5344CB8AC3E}">
        <p14:creationId xmlns:p14="http://schemas.microsoft.com/office/powerpoint/2010/main" val="4107520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416" y="1685265"/>
            <a:ext cx="9520158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Schedule was given manually</a:t>
            </a:r>
          </a:p>
          <a:p>
            <a:r>
              <a:rPr lang="en-US" sz="2800" dirty="0"/>
              <a:t>Grades cannot be accessed easily </a:t>
            </a:r>
          </a:p>
          <a:p>
            <a:r>
              <a:rPr lang="en-US" sz="2800" dirty="0"/>
              <a:t>Assignments and quizzes are paper-based</a:t>
            </a:r>
          </a:p>
        </p:txBody>
      </p:sp>
    </p:spTree>
    <p:extLst>
      <p:ext uri="{BB962C8B-B14F-4D97-AF65-F5344CB8AC3E}">
        <p14:creationId xmlns:p14="http://schemas.microsoft.com/office/powerpoint/2010/main" val="217951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66290" y="437790"/>
            <a:ext cx="9935409" cy="1299410"/>
          </a:xfrm>
        </p:spPr>
        <p:txBody>
          <a:bodyPr>
            <a:normAutofit/>
          </a:bodyPr>
          <a:lstStyle/>
          <a:p>
            <a:r>
              <a:rPr lang="en-US" sz="3600" dirty="0"/>
              <a:t>LSC Learning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4" y="1320788"/>
            <a:ext cx="9935409" cy="440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Frontend:				</a:t>
            </a:r>
          </a:p>
          <a:p>
            <a:r>
              <a:rPr lang="en-US" sz="2400" dirty="0"/>
              <a:t>Track student’s performance			</a:t>
            </a:r>
          </a:p>
          <a:p>
            <a:r>
              <a:rPr lang="en-US" sz="2400" dirty="0"/>
              <a:t>Review performance</a:t>
            </a:r>
          </a:p>
          <a:p>
            <a:r>
              <a:rPr lang="en-US" sz="2400" dirty="0"/>
              <a:t>Notify student if there are tasks</a:t>
            </a:r>
          </a:p>
          <a:p>
            <a:pPr marL="0" indent="0">
              <a:buNone/>
            </a:pPr>
            <a:r>
              <a:rPr lang="en-US" sz="2400" dirty="0"/>
              <a:t>Backend:</a:t>
            </a:r>
          </a:p>
          <a:p>
            <a:r>
              <a:rPr lang="en-US" sz="2400" dirty="0"/>
              <a:t>Manage courses, tasks and attendance</a:t>
            </a:r>
          </a:p>
          <a:p>
            <a:r>
              <a:rPr lang="en-US" sz="2400" dirty="0"/>
              <a:t>Create, delete and update courses and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2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20585" y="660140"/>
            <a:ext cx="9520158" cy="1321951"/>
          </a:xfrm>
        </p:spPr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85" y="1982091"/>
            <a:ext cx="11726779" cy="457757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General Objectives:</a:t>
            </a:r>
          </a:p>
          <a:p>
            <a:r>
              <a:rPr lang="en-US" sz="2400" dirty="0"/>
              <a:t>To provide efficient way of learning </a:t>
            </a:r>
          </a:p>
          <a:p>
            <a:r>
              <a:rPr lang="en-US" sz="2400" dirty="0"/>
              <a:t>To provide faster tracking of student’s performance</a:t>
            </a:r>
          </a:p>
          <a:p>
            <a:r>
              <a:rPr lang="en-US" sz="2400" dirty="0"/>
              <a:t>To provide easier administration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 Objectives</a:t>
            </a:r>
          </a:p>
          <a:p>
            <a:r>
              <a:rPr lang="en-US" sz="2400" dirty="0"/>
              <a:t>To provide system and database</a:t>
            </a:r>
          </a:p>
          <a:p>
            <a:r>
              <a:rPr lang="en-US" sz="2400" dirty="0"/>
              <a:t>To provide faster administration of records of students</a:t>
            </a:r>
          </a:p>
          <a:p>
            <a:r>
              <a:rPr lang="en-US" sz="2400" dirty="0"/>
              <a:t>To announce updates faster</a:t>
            </a:r>
          </a:p>
          <a:p>
            <a:r>
              <a:rPr lang="en-US" sz="2400" dirty="0"/>
              <a:t>To provide easier access on student’s progress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920398"/>
            <a:ext cx="3833906" cy="4952492"/>
          </a:xfrm>
        </p:spPr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768" y="989690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/>
              <a:t>To student: </a:t>
            </a:r>
          </a:p>
          <a:p>
            <a:pPr lvl="1"/>
            <a:r>
              <a:rPr lang="en-US" dirty="0"/>
              <a:t>Can use anywhere</a:t>
            </a:r>
          </a:p>
          <a:p>
            <a:pPr lvl="1"/>
            <a:r>
              <a:rPr lang="en-US" dirty="0"/>
              <a:t>Manage performance easier</a:t>
            </a:r>
          </a:p>
          <a:p>
            <a:r>
              <a:rPr lang="en-US" dirty="0"/>
              <a:t>To administrator:</a:t>
            </a:r>
          </a:p>
          <a:p>
            <a:pPr lvl="1"/>
            <a:r>
              <a:rPr lang="en-US" dirty="0"/>
              <a:t>Give tasks right away</a:t>
            </a:r>
          </a:p>
          <a:p>
            <a:pPr lvl="1"/>
            <a:r>
              <a:rPr lang="en-US" dirty="0"/>
              <a:t>Manage grades and attendance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4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432" y="1026022"/>
            <a:ext cx="3833906" cy="4952492"/>
          </a:xfrm>
        </p:spPr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0" y="1026022"/>
            <a:ext cx="6248398" cy="5655156"/>
          </a:xfrm>
        </p:spPr>
        <p:txBody>
          <a:bodyPr/>
          <a:lstStyle/>
          <a:p>
            <a:r>
              <a:rPr lang="en-US" sz="2800" dirty="0"/>
              <a:t>View schedule online</a:t>
            </a:r>
          </a:p>
          <a:p>
            <a:r>
              <a:rPr lang="en-US" sz="2800" dirty="0"/>
              <a:t>View summary of grades </a:t>
            </a:r>
          </a:p>
          <a:p>
            <a:r>
              <a:rPr lang="en-US" sz="2800" dirty="0"/>
              <a:t>View attendance online</a:t>
            </a:r>
          </a:p>
          <a:p>
            <a:r>
              <a:rPr lang="en-US" sz="2800" dirty="0"/>
              <a:t>View students progress</a:t>
            </a:r>
          </a:p>
          <a:p>
            <a:r>
              <a:rPr lang="en-US" sz="2800" dirty="0"/>
              <a:t>Update information easily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1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Features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0860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/>
              <a:t>For Instructor:</a:t>
            </a:r>
          </a:p>
          <a:p>
            <a:r>
              <a:rPr lang="en-US" sz="2400" dirty="0"/>
              <a:t>Create course</a:t>
            </a:r>
          </a:p>
          <a:p>
            <a:r>
              <a:rPr lang="en-US" sz="2400" dirty="0"/>
              <a:t>Record attendance</a:t>
            </a:r>
          </a:p>
          <a:p>
            <a:r>
              <a:rPr lang="en-US" sz="2400" dirty="0"/>
              <a:t>Create and assign task</a:t>
            </a:r>
          </a:p>
          <a:p>
            <a:r>
              <a:rPr lang="en-US" sz="2400" dirty="0"/>
              <a:t>Give announcements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Students:</a:t>
            </a:r>
          </a:p>
          <a:p>
            <a:r>
              <a:rPr lang="en-US" sz="2400" dirty="0"/>
              <a:t>Access review class</a:t>
            </a:r>
          </a:p>
          <a:p>
            <a:r>
              <a:rPr lang="en-US" sz="2400" dirty="0"/>
              <a:t>View attendance and schedule</a:t>
            </a:r>
          </a:p>
          <a:p>
            <a:r>
              <a:rPr lang="en-US" sz="2400" dirty="0"/>
              <a:t>Take tasks</a:t>
            </a:r>
          </a:p>
          <a:p>
            <a:r>
              <a:rPr lang="en-US" sz="2400" dirty="0"/>
              <a:t>See announcements</a:t>
            </a:r>
          </a:p>
          <a:p>
            <a:r>
              <a:rPr lang="en-US" sz="2400" dirty="0"/>
              <a:t>Keep track of grades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0A845BBA-79DB-48B1-B20E-7DB1D92248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926</TotalTime>
  <Words>302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Corbel</vt:lpstr>
      <vt:lpstr>Headlines</vt:lpstr>
      <vt:lpstr>LSC Learning Management System</vt:lpstr>
      <vt:lpstr>Loyola Student Center (LSC)</vt:lpstr>
      <vt:lpstr>Loyola Student Center (LSC)</vt:lpstr>
      <vt:lpstr>Current System</vt:lpstr>
      <vt:lpstr>LSC Learning Management System</vt:lpstr>
      <vt:lpstr>Objective</vt:lpstr>
      <vt:lpstr>Benefit</vt:lpstr>
      <vt:lpstr>Purpose</vt:lpstr>
      <vt:lpstr>System Features and Functions</vt:lpstr>
      <vt:lpstr>Programming Languages</vt:lpstr>
      <vt:lpstr>Specific Software</vt:lpstr>
      <vt:lpstr>Security</vt:lpstr>
      <vt:lpstr>Application System Modules</vt:lpstr>
      <vt:lpstr>Frontend</vt:lpstr>
      <vt:lpstr>Backend</vt:lpstr>
      <vt:lpstr>Event Table - Student</vt:lpstr>
      <vt:lpstr>Event Table - Instructor</vt:lpstr>
      <vt:lpstr>Event Table - Admin</vt:lpstr>
      <vt:lpstr>Entity Relationship Diagram</vt:lpstr>
      <vt:lpstr>Context Flow Diagram</vt:lpstr>
      <vt:lpstr>Data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Learning Management System</dc:title>
  <dc:creator>Jana Marie Gardon</dc:creator>
  <cp:lastModifiedBy>Jana Marie Gardon</cp:lastModifiedBy>
  <cp:revision>43</cp:revision>
  <dcterms:created xsi:type="dcterms:W3CDTF">2016-12-01T07:26:39Z</dcterms:created>
  <dcterms:modified xsi:type="dcterms:W3CDTF">2016-12-14T04:50:09Z</dcterms:modified>
</cp:coreProperties>
</file>