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B2F9-1CF5-4C3D-9D84-F785E98A9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C6162-D79F-4A22-AC3C-E1DB16A1D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6C108-C2BB-4B82-89E6-3F65CEC6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29A0-455D-464C-95F1-FF76CE6364D5}" type="datetimeFigureOut">
              <a:rPr lang="en-PH" smtClean="0"/>
              <a:t>06/11/2017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930CA-0AA8-4915-B382-B8FC623F3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1656F-7C4A-4EB6-9A52-828F1EF7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CEE-4F63-40E4-85F5-61A9298B7C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877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4192-E297-4494-A93F-861E1F1A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5EE6C-344E-4224-83D9-85702B8E0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0B34B-B7DB-4911-A12F-94DF89BC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29A0-455D-464C-95F1-FF76CE6364D5}" type="datetimeFigureOut">
              <a:rPr lang="en-PH" smtClean="0"/>
              <a:t>06/11/2017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E2EC9-0AFF-4F03-9527-E757EF1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DA3CD-8752-4391-A674-593E3461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CEE-4F63-40E4-85F5-61A9298B7C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465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2E28F-3798-493A-9CDE-FE0680A86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EEC98-9348-442E-9D7A-088CA7EE6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0F786-C6A8-4116-B5FE-99310BC0E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29A0-455D-464C-95F1-FF76CE6364D5}" type="datetimeFigureOut">
              <a:rPr lang="en-PH" smtClean="0"/>
              <a:t>06/11/2017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FE4DC-1EEB-4699-8D8D-E6AC316FE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AD388-8598-4145-8A23-CAB1B4AB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CEE-4F63-40E4-85F5-61A9298B7C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928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8F13-30D3-41FC-89C7-F33354CF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33593-2E1D-4727-8042-0F87191CA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B5180-A663-48AD-BD18-BA2193440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29A0-455D-464C-95F1-FF76CE6364D5}" type="datetimeFigureOut">
              <a:rPr lang="en-PH" smtClean="0"/>
              <a:t>06/11/2017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3DE4-9904-4F6D-8E27-42F1CB009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41978-A3B3-4D91-89F1-5E52F0C0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CEE-4F63-40E4-85F5-61A9298B7C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821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8F22-62BC-4959-BA8E-AE9223EC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EE8A7-6836-4BB3-907F-7FC5521DC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BA622-F243-4B08-8509-9CA657F5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29A0-455D-464C-95F1-FF76CE6364D5}" type="datetimeFigureOut">
              <a:rPr lang="en-PH" smtClean="0"/>
              <a:t>06/11/2017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43B1B-0882-401E-8AC7-1EAD0B5B0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3AD3F-01C5-4CD5-9BAE-DF607F65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CEE-4F63-40E4-85F5-61A9298B7C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774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8A41-8CB2-4F79-B1F9-7ADAEC95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6DDC3-573C-4724-8BEA-5C5D27DC9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2DE50-62F2-416E-BACC-A0EF77103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F54FA-95C0-4064-9EA3-880D4150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29A0-455D-464C-95F1-FF76CE6364D5}" type="datetimeFigureOut">
              <a:rPr lang="en-PH" smtClean="0"/>
              <a:t>06/11/2017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D6415-6EDF-44A9-929B-0E3C7B55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ABFC8-37A7-47F9-A63A-C1FF8BAC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CEE-4F63-40E4-85F5-61A9298B7C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679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7103-1DF6-47D0-A61A-719E0820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AEF55-A19A-4023-8475-7B65FB9D1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D7FA0-EF7A-4317-92B8-02D0F6592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59187-D0B1-4F70-B38E-F87A7FE2D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65116-8829-49AC-8DAF-061311C9E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CC5753-CC2A-434E-8F8D-EE54B082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29A0-455D-464C-95F1-FF76CE6364D5}" type="datetimeFigureOut">
              <a:rPr lang="en-PH" smtClean="0"/>
              <a:t>06/11/2017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56917-139F-4FFD-9606-1C23C1AB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CA87D5-0E98-4E1B-B428-6BDF42F1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CEE-4F63-40E4-85F5-61A9298B7C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4515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68D5-D6F2-41E0-A1FF-9E7815BC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D9961-35C5-48F2-9A17-73C90923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29A0-455D-464C-95F1-FF76CE6364D5}" type="datetimeFigureOut">
              <a:rPr lang="en-PH" smtClean="0"/>
              <a:t>06/11/2017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358B6-5B0D-4F6D-83C9-6840B397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6CEF9-3F02-4F16-9B06-213E3AEC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CEE-4F63-40E4-85F5-61A9298B7C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357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243988-2F66-44DC-90EF-FBA9BA7D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29A0-455D-464C-95F1-FF76CE6364D5}" type="datetimeFigureOut">
              <a:rPr lang="en-PH" smtClean="0"/>
              <a:t>06/11/2017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87642-0C22-45EF-8F2B-38E4F954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EE0DA-528A-43AE-B023-E16C5969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CEE-4F63-40E4-85F5-61A9298B7C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161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A318-3C95-4C32-9545-B79D05AF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827C-5637-4C60-8366-A02AC3B38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08C49-87C3-4CAA-95E1-D72D63B3A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91CB4-AE9D-493B-93FA-43774499D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29A0-455D-464C-95F1-FF76CE6364D5}" type="datetimeFigureOut">
              <a:rPr lang="en-PH" smtClean="0"/>
              <a:t>06/11/2017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7D6F1-B471-4233-9630-E9975F55C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AFD15-2DDF-4D1B-AC68-9365CC9A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CEE-4F63-40E4-85F5-61A9298B7C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797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3D34-9A38-43AC-B326-9B72017E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2DE155-30E4-41F9-A281-11D17ADC7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F40D9-8F50-4813-A668-79FCC2A23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06FC1-33DF-4B6A-AAC1-204E15A8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29A0-455D-464C-95F1-FF76CE6364D5}" type="datetimeFigureOut">
              <a:rPr lang="en-PH" smtClean="0"/>
              <a:t>06/11/2017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8CBDB-571F-4B5E-A5C6-7D4E95F5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46FFD-4F4B-4146-94CA-0479E166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CEE-4F63-40E4-85F5-61A9298B7C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598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2ABDB6-0D3B-43BD-A2CB-C69D4091D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AEE51-D690-400F-B694-7C6EABF2E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93E7-8198-4D63-A91E-7AA0B07F4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B29A0-455D-464C-95F1-FF76CE6364D5}" type="datetimeFigureOut">
              <a:rPr lang="en-PH" smtClean="0"/>
              <a:t>06/11/2017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03BCC-EC43-4006-A0D4-09EE0F5AE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B1455-DBEE-4081-B7C0-96390F735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14CEE-4F63-40E4-85F5-61A9298B7C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813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6F69-FBF6-4727-BEC9-97760EC2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Software Requirement Specification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9E506-32F4-438C-9A58-47D7944F7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04" y="1047751"/>
            <a:ext cx="10191195" cy="5495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600" dirty="0"/>
              <a:t>Output: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inventory system must display inventory inputs such as product name, code, quantity, type, color, etc.</a:t>
            </a:r>
            <a:endParaRPr lang="en-PH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inventory system must produce a report showing the part number, description, quantity on hand, quantity allocated, quantity available, and unit cost of all sorted by part number.</a:t>
            </a:r>
            <a:endParaRPr lang="en-PH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system must produce the following: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Inventory report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 Report</a:t>
            </a:r>
          </a:p>
          <a:p>
            <a:pPr lvl="1"/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5211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6F69-FBF6-4727-BEC9-97760EC2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Software Requirement Specification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9E506-32F4-438C-9A58-47D7944F7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04" y="1319597"/>
            <a:ext cx="10191195" cy="5224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600" dirty="0"/>
              <a:t>Output: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system should also display suppliers and their contact information.</a:t>
            </a:r>
            <a:endParaRPr lang="en-PH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system must create a notification message for the reorder point.</a:t>
            </a:r>
            <a:endParaRPr lang="en-PH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system must prompt the Manager for order request to the supplier (Only if a reorder notification is generated)</a:t>
            </a:r>
            <a:endParaRPr lang="en-PH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data in the system must reflect the physical inventory information.</a:t>
            </a:r>
            <a:endParaRPr lang="en-PH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System should print out a receipt corresponding to an order.</a:t>
            </a:r>
            <a:endParaRPr lang="en-PH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5361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6F69-FBF6-4727-BEC9-97760EC2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Software Requirement Specification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9E506-32F4-438C-9A58-47D7944F7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04" y="1319597"/>
            <a:ext cx="10191195" cy="52240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H" sz="3600" dirty="0"/>
              <a:t>Input: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Inventory System should have all production inform 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PH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client should input every production sold. </a:t>
            </a:r>
            <a:endParaRPr lang="en-PH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Each input form must include date, time, product code, customer number, and quantity.</a:t>
            </a:r>
            <a:endParaRPr lang="en-PH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entry screens must be uniform .</a:t>
            </a:r>
            <a:endParaRPr lang="en-PH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Historical and current records of transactions must be stored in the system.</a:t>
            </a:r>
            <a:r>
              <a:rPr lang="en-PH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Better to be specific here. Specify the data to input.</a:t>
            </a:r>
            <a:endParaRPr lang="en-PH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3671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6F69-FBF6-4727-BEC9-97760EC2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Software Requirement Specification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9E506-32F4-438C-9A58-47D7944F7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04" y="1319597"/>
            <a:ext cx="10191195" cy="5224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600" dirty="0"/>
              <a:t>Process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every customer order processed by the Sales Representative, the system should update its inventory record</a:t>
            </a:r>
            <a:endParaRPr lang="en-PH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an item reaches minimum quantity, the system will detect it, and generate a reorder point notification</a:t>
            </a:r>
            <a:endParaRPr lang="en-PH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After a payment is given, the employee verifies it, and the system prints out the receipt</a:t>
            </a:r>
            <a:endParaRPr lang="en-PH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9678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6F69-FBF6-4727-BEC9-97760EC2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Software Requirement Specification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9E506-32F4-438C-9A58-47D7944F7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04" y="1319597"/>
            <a:ext cx="10191195" cy="5224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600" dirty="0"/>
              <a:t>Performance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system will support the branch mentioned in the documentation</a:t>
            </a:r>
            <a:endParaRPr lang="en-PH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system information must be up-to date.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Each production data or sales data should be accessible by a click of a button and should response within 30 seconds.</a:t>
            </a:r>
            <a:endParaRPr lang="en-PH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system must be operational seven days a week, 365 days a year.</a:t>
            </a:r>
            <a:endParaRPr lang="en-PH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inventory control system must generate a reorder report within the day when a production is at its minimum quantity.</a:t>
            </a:r>
            <a:endParaRPr lang="en-PH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6071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6F69-FBF6-4727-BEC9-97760EC2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Software Requirement Specification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9E506-32F4-438C-9A58-47D7944F7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04" y="1319597"/>
            <a:ext cx="10191195" cy="5224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600" dirty="0"/>
              <a:t>Control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system must be only accessed by the Manager &amp; Employee</a:t>
            </a:r>
            <a:endParaRPr lang="en-PH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entry/displays should be able to be modified by the client. </a:t>
            </a:r>
            <a:endParaRPr lang="en-PH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system must maintain separate levels of security for every data entries.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transactions must have audit trails.</a:t>
            </a:r>
            <a:endParaRPr lang="en-PH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system must create an error log file that includes the error type, description, and time.</a:t>
            </a:r>
            <a:endParaRPr lang="en-PH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59314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362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Software Requirement Specification </vt:lpstr>
      <vt:lpstr>Software Requirement Specification </vt:lpstr>
      <vt:lpstr>Software Requirement Specification </vt:lpstr>
      <vt:lpstr>Software Requirement Specification </vt:lpstr>
      <vt:lpstr>Software Requirement Specification </vt:lpstr>
      <vt:lpstr>Software Requirement Specification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 Specification </dc:title>
  <dc:creator>Antonio Miguel  Lu</dc:creator>
  <cp:lastModifiedBy>Antonio Miguel  Lu</cp:lastModifiedBy>
  <cp:revision>2</cp:revision>
  <dcterms:created xsi:type="dcterms:W3CDTF">2017-11-07T06:29:16Z</dcterms:created>
  <dcterms:modified xsi:type="dcterms:W3CDTF">2017-11-07T06:41:44Z</dcterms:modified>
</cp:coreProperties>
</file>