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  <p:sldId id="258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9F3-EECC-44FD-A443-A1E708208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6DCD-4316-4DAC-B8A6-DECACCFC8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39E0-DC90-42D8-9060-6C64799E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626D5-326D-419B-9DBE-CA171EB0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3C28-CD61-4E25-B146-DF105022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9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A7FF-3253-411B-9A6A-264E02A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ACB1-8699-4633-8AFA-94FCAEF4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3F3D-EDB1-474C-A15E-15F61BD6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CE9F-F640-49AD-A62F-1943E353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E87B8-71AD-4263-B318-F500862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086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2629B-AF1E-4F1E-BF5D-0C1EACD11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DA37-D1F8-4A92-A4FA-CBEBAD11A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BCFE-78DF-478C-8804-DDA2EAB5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27F8A-7276-4BDC-85A4-6289A273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1114-B3FB-4CB7-977E-E74C7651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743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6FDA-8B9B-478D-BA62-0C22E83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3B15-569C-4FD0-ADE7-19A65536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0385-5D80-443F-BA29-B3D6D9BF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BE30-95FD-486A-8A21-12F514DA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02E8-8555-47AF-95C7-A6353674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039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B584-BE3F-4D1A-98BA-C31CD669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C860-B06A-4265-957F-E11367DD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D50C-3CC6-4324-B4BE-0579B200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D86FC-6BE6-43D8-8E4D-1AB87BD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DFD2-ED01-4EC3-A344-62750807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652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E391-CB76-425D-95F0-376DC0D5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FE9A-1A1C-406F-8293-23A4BE1E7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5063-EA2F-4E2A-998E-A59028537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0E0B2-631A-4073-9DE8-55D890B1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9673-D59A-4A8F-B168-485B1A88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2DF7-6F66-43BF-83BE-57B672DB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4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1518-97CD-402D-94C5-47CCC210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084C2-8E2F-4FB0-8162-8618F638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80D51-C8EA-4F39-859E-8632B882E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2EB94-8395-4341-83CD-39E11D644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F623D-6D57-412F-83FB-F6433164C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15F5E-DFB8-4E8B-9C9F-FA6CD2C4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2F6D6-C3CA-4EB8-8589-AB29AB6C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16743-D3D8-4713-BCCF-AE24F0F4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02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DAD9-46A7-4728-B6E1-E7D9BFD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07774-BE3C-4AE7-B93F-F7DE5E2D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8D473-5DCD-44F7-9AFA-483CF857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72F6D-CD48-4926-8DD1-301050EA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425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E759F-A03A-46E6-944C-99D8996F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A615E-A715-4336-8531-183081C0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E44EB-DF7C-48C0-B0C5-991DA1D6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71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E99F-A34C-46EB-A8D4-C6540D8B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3122-C423-4CA9-857A-C8F47ADD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8B603-242F-413A-BFD3-09F8715E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C668C-E595-4FBA-AAB0-C38D7672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B8DC-19D6-4EE3-969F-6ECA2A39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1AA3A-1014-4E17-9B8E-648EAF01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3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1612-244F-49F1-BBC3-638ADC51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E388B-9C75-47E2-8F14-AAC067ED6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1293-32AA-487C-8541-372DEE1F9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E3B9C-7993-490B-BDBF-8110F386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8CB79-1A68-4143-B230-26E3B231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A6464-C27A-4296-B898-AACFA6AA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44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D0EB3-2449-477E-942F-507F5AFD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6E2C5-0805-4A67-BF39-147844B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D6B-8BDE-4217-B17D-F2468DC23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2499-CA9D-43BB-B7A0-0E4CE6C003B6}" type="datetimeFigureOut">
              <a:rPr lang="en-PH" smtClean="0"/>
              <a:t>21/08/2018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6A9F-091F-49CA-8858-99C9A7D5C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D44B-A8F8-429F-BC22-612E1D435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475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C6311-1589-43A7-9AC7-8354BF0B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20" y="1122363"/>
            <a:ext cx="3868160" cy="5210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5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2590B-0D90-4E2D-83BC-71DB49734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8427"/>
            <a:ext cx="5626997" cy="1233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99801-BC51-462E-A93F-B87B7997C867}"/>
              </a:ext>
            </a:extLst>
          </p:cNvPr>
          <p:cNvSpPr txBox="1"/>
          <p:nvPr/>
        </p:nvSpPr>
        <p:spPr>
          <a:xfrm>
            <a:off x="1126738" y="953730"/>
            <a:ext cx="254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b="1" dirty="0"/>
              <a:t>Create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3EA48D-1834-4161-A068-1EFF6F9455CE}"/>
              </a:ext>
            </a:extLst>
          </p:cNvPr>
          <p:cNvSpPr/>
          <p:nvPr/>
        </p:nvSpPr>
        <p:spPr>
          <a:xfrm>
            <a:off x="9653953" y="2239006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7:43 PM</a:t>
            </a:r>
          </a:p>
          <a:p>
            <a:pPr algn="ctr"/>
            <a:r>
              <a:rPr lang="en-PH" dirty="0"/>
              <a:t>17/07/2019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C8B70BC-F00E-4F91-BFD1-2193437BF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64" y="810681"/>
            <a:ext cx="1148902" cy="89846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2D23AA-E79F-47EC-8742-F0589DFB9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09982"/>
              </p:ext>
            </p:extLst>
          </p:nvPr>
        </p:nvGraphicFramePr>
        <p:xfrm>
          <a:off x="264745" y="3058160"/>
          <a:ext cx="11807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773">
                  <a:extLst>
                    <a:ext uri="{9D8B030D-6E8A-4147-A177-3AD203B41FA5}">
                      <a16:colId xmlns:a16="http://schemas.microsoft.com/office/drawing/2014/main" val="2643300465"/>
                    </a:ext>
                  </a:extLst>
                </a:gridCol>
                <a:gridCol w="2951773">
                  <a:extLst>
                    <a:ext uri="{9D8B030D-6E8A-4147-A177-3AD203B41FA5}">
                      <a16:colId xmlns:a16="http://schemas.microsoft.com/office/drawing/2014/main" val="3809455987"/>
                    </a:ext>
                  </a:extLst>
                </a:gridCol>
                <a:gridCol w="2951773">
                  <a:extLst>
                    <a:ext uri="{9D8B030D-6E8A-4147-A177-3AD203B41FA5}">
                      <a16:colId xmlns:a16="http://schemas.microsoft.com/office/drawing/2014/main" val="2467470503"/>
                    </a:ext>
                  </a:extLst>
                </a:gridCol>
                <a:gridCol w="2951773">
                  <a:extLst>
                    <a:ext uri="{9D8B030D-6E8A-4147-A177-3AD203B41FA5}">
                      <a16:colId xmlns:a16="http://schemas.microsoft.com/office/drawing/2014/main" val="320470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Equipment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5968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988D2F4-D88B-4C9C-8A33-14F3D463B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679" y="3429000"/>
            <a:ext cx="2914158" cy="37084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B832F1-5137-4F06-A57A-1614614DE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1210"/>
              </p:ext>
            </p:extLst>
          </p:nvPr>
        </p:nvGraphicFramePr>
        <p:xfrm>
          <a:off x="9189919" y="3799839"/>
          <a:ext cx="2881917" cy="20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917">
                  <a:extLst>
                    <a:ext uri="{9D8B030D-6E8A-4147-A177-3AD203B41FA5}">
                      <a16:colId xmlns:a16="http://schemas.microsoft.com/office/drawing/2014/main" val="2385493500"/>
                    </a:ext>
                  </a:extLst>
                </a:gridCol>
              </a:tblGrid>
              <a:tr h="516678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Aircon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752492"/>
                  </a:ext>
                </a:extLst>
              </a:tr>
              <a:tr h="516678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Projector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965937"/>
                  </a:ext>
                </a:extLst>
              </a:tr>
              <a:tr h="516678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Lights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5119"/>
                  </a:ext>
                </a:extLst>
              </a:tr>
              <a:tr h="516678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Others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4570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DEA414-1322-4741-911B-374A58FA0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73406"/>
              </p:ext>
            </p:extLst>
          </p:nvPr>
        </p:nvGraphicFramePr>
        <p:xfrm>
          <a:off x="264746" y="4041691"/>
          <a:ext cx="8805009" cy="2622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009">
                  <a:extLst>
                    <a:ext uri="{9D8B030D-6E8A-4147-A177-3AD203B41FA5}">
                      <a16:colId xmlns:a16="http://schemas.microsoft.com/office/drawing/2014/main" val="2923253104"/>
                    </a:ext>
                  </a:extLst>
                </a:gridCol>
              </a:tblGrid>
              <a:tr h="2622877"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Type Text Here: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7454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AF6C3E23-F0A8-47AB-AA57-C5A9A390ABA8}"/>
              </a:ext>
            </a:extLst>
          </p:cNvPr>
          <p:cNvSpPr/>
          <p:nvPr/>
        </p:nvSpPr>
        <p:spPr>
          <a:xfrm>
            <a:off x="9189919" y="6154614"/>
            <a:ext cx="2881917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420833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C6311-1589-43A7-9AC7-8354BF0B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20" y="1122363"/>
            <a:ext cx="3868160" cy="5210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B8C56F-9F89-4BDB-B02A-9382EE07D7C0}"/>
              </a:ext>
            </a:extLst>
          </p:cNvPr>
          <p:cNvSpPr/>
          <p:nvPr/>
        </p:nvSpPr>
        <p:spPr>
          <a:xfrm>
            <a:off x="3686679" y="2056024"/>
            <a:ext cx="4648428" cy="28273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Invalid Credentials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B82E8-E48A-49E7-BA91-D1374AD17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8340" y="2056024"/>
            <a:ext cx="496767" cy="4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5F5EA-BF19-4BFB-880D-0F2D6964F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1" y="2563812"/>
            <a:ext cx="4955931" cy="4038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118C5-3A30-41F9-B996-8FAB997EE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2000"/>
            <a:ext cx="5626997" cy="1233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7FFEE0-EA0E-4615-AE14-FBDC80C01E78}"/>
              </a:ext>
            </a:extLst>
          </p:cNvPr>
          <p:cNvSpPr txBox="1"/>
          <p:nvPr/>
        </p:nvSpPr>
        <p:spPr>
          <a:xfrm>
            <a:off x="425001" y="89404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Welcome to Asia Pacific Management portal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D3DC8F-BC60-4E81-B66E-DBD0EDBDF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602038"/>
            <a:ext cx="4133850" cy="4460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6BA43A-694F-4BA6-8932-63B7F382D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1" y="2929499"/>
            <a:ext cx="1260924" cy="10855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832313-E135-4025-92F7-AE139F0FE140}"/>
              </a:ext>
            </a:extLst>
          </p:cNvPr>
          <p:cNvSpPr txBox="1"/>
          <p:nvPr/>
        </p:nvSpPr>
        <p:spPr>
          <a:xfrm>
            <a:off x="1968724" y="3027149"/>
            <a:ext cx="258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Class Schedules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F7C76B-6C4D-4096-8092-F37BC9317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00" y="2563812"/>
            <a:ext cx="4955931" cy="4038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F39566-FC27-422E-A1BC-CD75AE3A6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99" y="3602038"/>
            <a:ext cx="4133850" cy="446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4E36F5-2A97-485E-BC3C-C033EB59A579}"/>
              </a:ext>
            </a:extLst>
          </p:cNvPr>
          <p:cNvSpPr txBox="1"/>
          <p:nvPr/>
        </p:nvSpPr>
        <p:spPr>
          <a:xfrm>
            <a:off x="8008247" y="3038412"/>
            <a:ext cx="258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2C51D2-A06D-4913-BE0F-C924D37E3B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345" y="2929500"/>
            <a:ext cx="1148902" cy="11489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BB72B8-B83B-4B69-9AF1-97C688FD1DC3}"/>
              </a:ext>
            </a:extLst>
          </p:cNvPr>
          <p:cNvSpPr txBox="1"/>
          <p:nvPr/>
        </p:nvSpPr>
        <p:spPr>
          <a:xfrm>
            <a:off x="858041" y="4182502"/>
            <a:ext cx="4089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b="1" dirty="0"/>
              <a:t>Check class schedules for the term and status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086DA5-E90D-441B-81C7-C3D43341E265}"/>
              </a:ext>
            </a:extLst>
          </p:cNvPr>
          <p:cNvSpPr/>
          <p:nvPr/>
        </p:nvSpPr>
        <p:spPr>
          <a:xfrm>
            <a:off x="6571826" y="4170477"/>
            <a:ext cx="43573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3200" b="1" dirty="0"/>
              <a:t>Check Facility Reports, Facility Equipment’s and Facility status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048EC-4F2F-4004-9300-FFE063ACDB95}"/>
              </a:ext>
            </a:extLst>
          </p:cNvPr>
          <p:cNvSpPr/>
          <p:nvPr/>
        </p:nvSpPr>
        <p:spPr>
          <a:xfrm>
            <a:off x="9774116" y="551233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ADMIN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095571-8DFE-4682-BEC0-471B14BE84B2}"/>
              </a:ext>
            </a:extLst>
          </p:cNvPr>
          <p:cNvSpPr/>
          <p:nvPr/>
        </p:nvSpPr>
        <p:spPr>
          <a:xfrm>
            <a:off x="3686679" y="2056024"/>
            <a:ext cx="4648428" cy="28273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Welcome To Administrator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D804E5-EC1B-4CE7-9B4E-8151C0CDAF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8340" y="2056024"/>
            <a:ext cx="496767" cy="4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7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5F5EA-BF19-4BFB-880D-0F2D6964F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1" y="2563812"/>
            <a:ext cx="4955931" cy="4038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118C5-3A30-41F9-B996-8FAB997EE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2000"/>
            <a:ext cx="5626997" cy="1233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7FFEE0-EA0E-4615-AE14-FBDC80C01E78}"/>
              </a:ext>
            </a:extLst>
          </p:cNvPr>
          <p:cNvSpPr txBox="1"/>
          <p:nvPr/>
        </p:nvSpPr>
        <p:spPr>
          <a:xfrm>
            <a:off x="425001" y="89404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Welcome to Asia Pacific Management portal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D3DC8F-BC60-4E81-B66E-DBD0EDBDF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602038"/>
            <a:ext cx="4133850" cy="4460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6BA43A-694F-4BA6-8932-63B7F382D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1" y="2929499"/>
            <a:ext cx="1260924" cy="10855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832313-E135-4025-92F7-AE139F0FE140}"/>
              </a:ext>
            </a:extLst>
          </p:cNvPr>
          <p:cNvSpPr txBox="1"/>
          <p:nvPr/>
        </p:nvSpPr>
        <p:spPr>
          <a:xfrm>
            <a:off x="1968724" y="3027149"/>
            <a:ext cx="258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Class Schedules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F7C76B-6C4D-4096-8092-F37BC9317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00" y="2563812"/>
            <a:ext cx="4955931" cy="4038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F39566-FC27-422E-A1BC-CD75AE3A6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99" y="3602038"/>
            <a:ext cx="4133850" cy="446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4E36F5-2A97-485E-BC3C-C033EB59A579}"/>
              </a:ext>
            </a:extLst>
          </p:cNvPr>
          <p:cNvSpPr txBox="1"/>
          <p:nvPr/>
        </p:nvSpPr>
        <p:spPr>
          <a:xfrm>
            <a:off x="8008247" y="3038412"/>
            <a:ext cx="258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2C51D2-A06D-4913-BE0F-C924D37E3B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345" y="2929500"/>
            <a:ext cx="1148902" cy="11489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BB72B8-B83B-4B69-9AF1-97C688FD1DC3}"/>
              </a:ext>
            </a:extLst>
          </p:cNvPr>
          <p:cNvSpPr txBox="1"/>
          <p:nvPr/>
        </p:nvSpPr>
        <p:spPr>
          <a:xfrm>
            <a:off x="858041" y="4182502"/>
            <a:ext cx="4089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b="1" dirty="0"/>
              <a:t>Check class schedules for the term and status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086DA5-E90D-441B-81C7-C3D43341E265}"/>
              </a:ext>
            </a:extLst>
          </p:cNvPr>
          <p:cNvSpPr/>
          <p:nvPr/>
        </p:nvSpPr>
        <p:spPr>
          <a:xfrm>
            <a:off x="6571826" y="4170477"/>
            <a:ext cx="43573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3200" b="1" dirty="0"/>
              <a:t>Check Facility Reports, Facility Equipment’s and Facility status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048EC-4F2F-4004-9300-FFE063ACDB95}"/>
              </a:ext>
            </a:extLst>
          </p:cNvPr>
          <p:cNvSpPr/>
          <p:nvPr/>
        </p:nvSpPr>
        <p:spPr>
          <a:xfrm>
            <a:off x="9774116" y="551233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425739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118C5-3A30-41F9-B996-8FAB997EE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2000"/>
            <a:ext cx="5626997" cy="1233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7FFEE0-EA0E-4615-AE14-FBDC80C01E78}"/>
              </a:ext>
            </a:extLst>
          </p:cNvPr>
          <p:cNvSpPr txBox="1"/>
          <p:nvPr/>
        </p:nvSpPr>
        <p:spPr>
          <a:xfrm>
            <a:off x="425001" y="89404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Welcome to Asia Pacific Management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048EC-4F2F-4004-9300-FFE063ACDB95}"/>
              </a:ext>
            </a:extLst>
          </p:cNvPr>
          <p:cNvSpPr/>
          <p:nvPr/>
        </p:nvSpPr>
        <p:spPr>
          <a:xfrm>
            <a:off x="9774116" y="551233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Professor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C53BAAB-DD55-467D-B6AC-EBF4EA0F2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85126"/>
              </p:ext>
            </p:extLst>
          </p:nvPr>
        </p:nvGraphicFramePr>
        <p:xfrm>
          <a:off x="120162" y="2986128"/>
          <a:ext cx="9959730" cy="126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946">
                  <a:extLst>
                    <a:ext uri="{9D8B030D-6E8A-4147-A177-3AD203B41FA5}">
                      <a16:colId xmlns:a16="http://schemas.microsoft.com/office/drawing/2014/main" val="3525069805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1613081355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593983959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758691281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3394446256"/>
                    </a:ext>
                  </a:extLst>
                </a:gridCol>
              </a:tblGrid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Scheduled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 of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77442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No working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7:30-9:30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Ivan Jasper Evangelista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774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28622A98-AFCD-4D45-99A1-D3967472DAE1}"/>
              </a:ext>
            </a:extLst>
          </p:cNvPr>
          <p:cNvSpPr/>
          <p:nvPr/>
        </p:nvSpPr>
        <p:spPr>
          <a:xfrm>
            <a:off x="120162" y="4558483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5045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2590B-0D90-4E2D-83BC-71DB49734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8427"/>
            <a:ext cx="5626997" cy="1233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6B79C-B000-4BFD-BD2A-317D6705D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022"/>
            <a:ext cx="1057275" cy="910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99801-BC51-462E-A93F-B87B7997C867}"/>
              </a:ext>
            </a:extLst>
          </p:cNvPr>
          <p:cNvSpPr txBox="1"/>
          <p:nvPr/>
        </p:nvSpPr>
        <p:spPr>
          <a:xfrm>
            <a:off x="1126738" y="95373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b="1" dirty="0"/>
              <a:t>Class schedules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F2892E-E8A1-4863-8612-204F27F7F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05342"/>
              </p:ext>
            </p:extLst>
          </p:nvPr>
        </p:nvGraphicFramePr>
        <p:xfrm>
          <a:off x="80108" y="2453958"/>
          <a:ext cx="11991730" cy="428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346">
                  <a:extLst>
                    <a:ext uri="{9D8B030D-6E8A-4147-A177-3AD203B41FA5}">
                      <a16:colId xmlns:a16="http://schemas.microsoft.com/office/drawing/2014/main" val="4088040248"/>
                    </a:ext>
                  </a:extLst>
                </a:gridCol>
                <a:gridCol w="2398346">
                  <a:extLst>
                    <a:ext uri="{9D8B030D-6E8A-4147-A177-3AD203B41FA5}">
                      <a16:colId xmlns:a16="http://schemas.microsoft.com/office/drawing/2014/main" val="2161649735"/>
                    </a:ext>
                  </a:extLst>
                </a:gridCol>
                <a:gridCol w="2398346">
                  <a:extLst>
                    <a:ext uri="{9D8B030D-6E8A-4147-A177-3AD203B41FA5}">
                      <a16:colId xmlns:a16="http://schemas.microsoft.com/office/drawing/2014/main" val="86979611"/>
                    </a:ext>
                  </a:extLst>
                </a:gridCol>
                <a:gridCol w="2398346">
                  <a:extLst>
                    <a:ext uri="{9D8B030D-6E8A-4147-A177-3AD203B41FA5}">
                      <a16:colId xmlns:a16="http://schemas.microsoft.com/office/drawing/2014/main" val="1565212337"/>
                    </a:ext>
                  </a:extLst>
                </a:gridCol>
                <a:gridCol w="2398346">
                  <a:extLst>
                    <a:ext uri="{9D8B030D-6E8A-4147-A177-3AD203B41FA5}">
                      <a16:colId xmlns:a16="http://schemas.microsoft.com/office/drawing/2014/main" val="2150850743"/>
                    </a:ext>
                  </a:extLst>
                </a:gridCol>
              </a:tblGrid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Scheduled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44263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19422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ABM121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DEACTIVATED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066108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4981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GD124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30500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ABMA128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62043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GD334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3586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9770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AB70FC8-6D9F-4D9C-BBD0-5AE34B609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23704" y="3657694"/>
            <a:ext cx="287704" cy="2877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6CEED9-4DEB-4CC0-973C-8320974E9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1" y="3062922"/>
            <a:ext cx="295657" cy="29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0ADA3F-CE38-4C4A-91F8-3BD14EAB5E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1" y="4134643"/>
            <a:ext cx="295657" cy="295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AC646B-D829-49B9-BDDB-94F29AD4D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1" y="4734401"/>
            <a:ext cx="295657" cy="2952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F5E45E-62B9-488A-A19A-4D959B970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1" y="5736193"/>
            <a:ext cx="295657" cy="2952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F99715-8378-4DFA-B500-E353CBD4A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322" y="5206364"/>
            <a:ext cx="295657" cy="2952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1E1FED-945F-45A3-81B1-770E942AFA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04" y="6290961"/>
            <a:ext cx="295657" cy="2952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3EA48D-1834-4161-A068-1EFF6F9455CE}"/>
              </a:ext>
            </a:extLst>
          </p:cNvPr>
          <p:cNvSpPr/>
          <p:nvPr/>
        </p:nvSpPr>
        <p:spPr>
          <a:xfrm>
            <a:off x="9653954" y="1618236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7:43 PM</a:t>
            </a:r>
          </a:p>
          <a:p>
            <a:pPr algn="ctr"/>
            <a:r>
              <a:rPr lang="en-PH" dirty="0"/>
              <a:t>17/07/2019</a:t>
            </a:r>
          </a:p>
        </p:txBody>
      </p:sp>
    </p:spTree>
    <p:extLst>
      <p:ext uri="{BB962C8B-B14F-4D97-AF65-F5344CB8AC3E}">
        <p14:creationId xmlns:p14="http://schemas.microsoft.com/office/powerpoint/2010/main" val="396318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2590B-0D90-4E2D-83BC-71DB49734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8427"/>
            <a:ext cx="5626997" cy="1233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99801-BC51-462E-A93F-B87B7997C867}"/>
              </a:ext>
            </a:extLst>
          </p:cNvPr>
          <p:cNvSpPr txBox="1"/>
          <p:nvPr/>
        </p:nvSpPr>
        <p:spPr>
          <a:xfrm>
            <a:off x="1126738" y="953730"/>
            <a:ext cx="150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b="1" dirty="0"/>
              <a:t>Reports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3EA48D-1834-4161-A068-1EFF6F9455CE}"/>
              </a:ext>
            </a:extLst>
          </p:cNvPr>
          <p:cNvSpPr/>
          <p:nvPr/>
        </p:nvSpPr>
        <p:spPr>
          <a:xfrm>
            <a:off x="9653953" y="2239006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7:43 PM</a:t>
            </a:r>
          </a:p>
          <a:p>
            <a:pPr algn="ctr"/>
            <a:r>
              <a:rPr lang="en-PH" dirty="0"/>
              <a:t>17/07/2019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643DCA-A4E1-4A72-9EDC-AD699B45E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57221"/>
              </p:ext>
            </p:extLst>
          </p:nvPr>
        </p:nvGraphicFramePr>
        <p:xfrm>
          <a:off x="120162" y="2986128"/>
          <a:ext cx="11951676" cy="377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946">
                  <a:extLst>
                    <a:ext uri="{9D8B030D-6E8A-4147-A177-3AD203B41FA5}">
                      <a16:colId xmlns:a16="http://schemas.microsoft.com/office/drawing/2014/main" val="3525069805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1613081355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593983959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323775605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758691281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3394446256"/>
                    </a:ext>
                  </a:extLst>
                </a:gridCol>
              </a:tblGrid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Time reported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Scheduled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 of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77442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No working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7:30-9:30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Ivan Jasper Evangelista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7747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Closed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5:30-7:30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Marco </a:t>
                      </a:r>
                      <a:r>
                        <a:rPr lang="en-PH" dirty="0" err="1"/>
                        <a:t>Butalid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22999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ABMA121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Projectors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4:30-5:30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John </a:t>
                      </a:r>
                      <a:r>
                        <a:rPr lang="en-PH" dirty="0" err="1"/>
                        <a:t>Mattew</a:t>
                      </a:r>
                      <a:r>
                        <a:rPr lang="en-PH" dirty="0"/>
                        <a:t> </a:t>
                      </a:r>
                      <a:r>
                        <a:rPr lang="en-PH" dirty="0" err="1"/>
                        <a:t>Fonacier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24189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GD123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7:30-5:30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Luis Gino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96420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Aircon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8:30-9:30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Marco </a:t>
                      </a:r>
                      <a:r>
                        <a:rPr lang="en-PH" dirty="0" err="1"/>
                        <a:t>Butalid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4633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3C8B70BC-F00E-4F91-BFD1-2193437BF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64" y="810681"/>
            <a:ext cx="1148902" cy="8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118C5-3A30-41F9-B996-8FAB997EE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2000"/>
            <a:ext cx="5626997" cy="1233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7FFEE0-EA0E-4615-AE14-FBDC80C01E78}"/>
              </a:ext>
            </a:extLst>
          </p:cNvPr>
          <p:cNvSpPr txBox="1"/>
          <p:nvPr/>
        </p:nvSpPr>
        <p:spPr>
          <a:xfrm>
            <a:off x="425001" y="89404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Welcome to Asia Pacific Management portal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F7C76B-6C4D-4096-8092-F37BC9317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34" y="2407402"/>
            <a:ext cx="4955931" cy="4038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F39566-FC27-422E-A1BC-CD75AE3A6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3" y="3445628"/>
            <a:ext cx="4133850" cy="446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4E36F5-2A97-485E-BC3C-C033EB59A579}"/>
              </a:ext>
            </a:extLst>
          </p:cNvPr>
          <p:cNvSpPr txBox="1"/>
          <p:nvPr/>
        </p:nvSpPr>
        <p:spPr>
          <a:xfrm>
            <a:off x="5317781" y="2882002"/>
            <a:ext cx="258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Create Report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2C51D2-A06D-4913-BE0F-C924D37E3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9" y="2773090"/>
            <a:ext cx="1148902" cy="114890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086DA5-E90D-441B-81C7-C3D43341E265}"/>
              </a:ext>
            </a:extLst>
          </p:cNvPr>
          <p:cNvSpPr/>
          <p:nvPr/>
        </p:nvSpPr>
        <p:spPr>
          <a:xfrm>
            <a:off x="3846890" y="4444323"/>
            <a:ext cx="43573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3200" b="1" dirty="0"/>
              <a:t>Create Facility Report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048EC-4F2F-4004-9300-FFE063ACDB95}"/>
              </a:ext>
            </a:extLst>
          </p:cNvPr>
          <p:cNvSpPr/>
          <p:nvPr/>
        </p:nvSpPr>
        <p:spPr>
          <a:xfrm>
            <a:off x="9774116" y="551233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1C31FF-7E41-4AE7-85B0-4D819F458308}"/>
              </a:ext>
            </a:extLst>
          </p:cNvPr>
          <p:cNvSpPr/>
          <p:nvPr/>
        </p:nvSpPr>
        <p:spPr>
          <a:xfrm>
            <a:off x="3815901" y="2413829"/>
            <a:ext cx="4648428" cy="28273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Welcome USER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CCA069-1143-43AA-A9F7-F502B665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7562" y="2413829"/>
            <a:ext cx="496767" cy="4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118C5-3A30-41F9-B996-8FAB997EE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2000"/>
            <a:ext cx="5626997" cy="1233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7FFEE0-EA0E-4615-AE14-FBDC80C01E78}"/>
              </a:ext>
            </a:extLst>
          </p:cNvPr>
          <p:cNvSpPr txBox="1"/>
          <p:nvPr/>
        </p:nvSpPr>
        <p:spPr>
          <a:xfrm>
            <a:off x="425001" y="89404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Welcome to Asia Pacific Management portal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F7C76B-6C4D-4096-8092-F37BC9317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53" y="2407402"/>
            <a:ext cx="4955931" cy="4038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F39566-FC27-422E-A1BC-CD75AE3A6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52" y="3445628"/>
            <a:ext cx="4133850" cy="446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4E36F5-2A97-485E-BC3C-C033EB59A579}"/>
              </a:ext>
            </a:extLst>
          </p:cNvPr>
          <p:cNvSpPr txBox="1"/>
          <p:nvPr/>
        </p:nvSpPr>
        <p:spPr>
          <a:xfrm>
            <a:off x="4995900" y="2882002"/>
            <a:ext cx="258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Create Report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2C51D2-A06D-4913-BE0F-C924D37E3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98" y="2773090"/>
            <a:ext cx="1148902" cy="114890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086DA5-E90D-441B-81C7-C3D43341E265}"/>
              </a:ext>
            </a:extLst>
          </p:cNvPr>
          <p:cNvSpPr/>
          <p:nvPr/>
        </p:nvSpPr>
        <p:spPr>
          <a:xfrm>
            <a:off x="3525009" y="4444323"/>
            <a:ext cx="43573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3200" b="1" dirty="0"/>
              <a:t>Create Facility Report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048EC-4F2F-4004-9300-FFE063ACDB95}"/>
              </a:ext>
            </a:extLst>
          </p:cNvPr>
          <p:cNvSpPr/>
          <p:nvPr/>
        </p:nvSpPr>
        <p:spPr>
          <a:xfrm>
            <a:off x="9774116" y="551233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800DFE-2CA7-4D45-90AD-72582657A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5" y="2773090"/>
            <a:ext cx="1148902" cy="11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230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</cp:lastModifiedBy>
  <cp:revision>13</cp:revision>
  <dcterms:created xsi:type="dcterms:W3CDTF">2018-07-17T10:41:05Z</dcterms:created>
  <dcterms:modified xsi:type="dcterms:W3CDTF">2018-08-21T14:01:13Z</dcterms:modified>
</cp:coreProperties>
</file>