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9F3-EECC-44FD-A443-A1E708208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6DCD-4316-4DAC-B8A6-DECACCFC8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39E0-DC90-42D8-9060-6C64799E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626D5-326D-419B-9DBE-CA171EB0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3C28-CD61-4E25-B146-DF105022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9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A7FF-3253-411B-9A6A-264E02A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ACB1-8699-4633-8AFA-94FCAEF4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3F3D-EDB1-474C-A15E-15F61BD6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CE9F-F640-49AD-A62F-1943E35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87B8-71AD-4263-B318-F500862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08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629B-AF1E-4F1E-BF5D-0C1EACD11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DA37-D1F8-4A92-A4FA-CBEBAD11A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BCFE-78DF-478C-8804-DDA2EAB5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7F8A-7276-4BDC-85A4-6289A273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1114-B3FB-4CB7-977E-E74C7651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4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6FDA-8B9B-478D-BA62-0C22E83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3B15-569C-4FD0-ADE7-19A65536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0385-5D80-443F-BA29-B3D6D9BF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BE30-95FD-486A-8A21-12F514DA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02E8-8555-47AF-95C7-A6353674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39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584-BE3F-4D1A-98BA-C31CD669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C860-B06A-4265-957F-E11367DD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D50C-3CC6-4324-B4BE-0579B200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D86FC-6BE6-43D8-8E4D-1AB87BD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DFD2-ED01-4EC3-A344-62750807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65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E391-CB76-425D-95F0-376DC0D5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FE9A-1A1C-406F-8293-23A4BE1E7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5063-EA2F-4E2A-998E-A59028537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0E0B2-631A-4073-9DE8-55D890B1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9673-D59A-4A8F-B168-485B1A88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2DF7-6F66-43BF-83BE-57B672DB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4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1518-97CD-402D-94C5-47CCC210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084C2-8E2F-4FB0-8162-8618F638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80D51-C8EA-4F39-859E-8632B882E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2EB94-8395-4341-83CD-39E11D644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F623D-6D57-412F-83FB-F6433164C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15F5E-DFB8-4E8B-9C9F-FA6CD2C4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2F6D6-C3CA-4EB8-8589-AB29AB6C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16743-D3D8-4713-BCCF-AE24F0F4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02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DAD9-46A7-4728-B6E1-E7D9BFD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07774-BE3C-4AE7-B93F-F7DE5E2D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8D473-5DCD-44F7-9AFA-483CF857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72F6D-CD48-4926-8DD1-301050EA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425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E759F-A03A-46E6-944C-99D8996F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A615E-A715-4336-8531-183081C0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E44EB-DF7C-48C0-B0C5-991DA1D6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1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E99F-A34C-46EB-A8D4-C6540D8B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3122-C423-4CA9-857A-C8F47ADD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B603-242F-413A-BFD3-09F8715E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C668C-E595-4FBA-AAB0-C38D7672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B8DC-19D6-4EE3-969F-6ECA2A39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1AA3A-1014-4E17-9B8E-648EAF01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3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1612-244F-49F1-BBC3-638ADC51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E388B-9C75-47E2-8F14-AAC067ED6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1293-32AA-487C-8541-372DEE1F9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E3B9C-7993-490B-BDBF-8110F386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8CB79-1A68-4143-B230-26E3B231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A6464-C27A-4296-B898-AACFA6AA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44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D0EB3-2449-477E-942F-507F5AFD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6E2C5-0805-4A67-BF39-147844B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D6B-8BDE-4217-B17D-F2468DC23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2499-CA9D-43BB-B7A0-0E4CE6C003B6}" type="datetimeFigureOut">
              <a:rPr lang="en-PH" smtClean="0"/>
              <a:t>17/07/2018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6A9F-091F-49CA-8858-99C9A7D5C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D44B-A8F8-429F-BC22-612E1D435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C644-5B2B-4941-B56F-E4C764B05CE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475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C6311-1589-43A7-9AC7-8354BF0B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20" y="1122363"/>
            <a:ext cx="3868160" cy="5210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5F5EA-BF19-4BFB-880D-0F2D6964F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1" y="2563812"/>
            <a:ext cx="4955931" cy="4038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118C5-3A30-41F9-B996-8FAB997EE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2000"/>
            <a:ext cx="5626997" cy="1233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7FFEE0-EA0E-4615-AE14-FBDC80C01E78}"/>
              </a:ext>
            </a:extLst>
          </p:cNvPr>
          <p:cNvSpPr txBox="1"/>
          <p:nvPr/>
        </p:nvSpPr>
        <p:spPr>
          <a:xfrm>
            <a:off x="425001" y="89404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Welcome to Asia Pacific Management portal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D3DC8F-BC60-4E81-B66E-DBD0EDBDF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602038"/>
            <a:ext cx="4133850" cy="4460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6BA43A-694F-4BA6-8932-63B7F382D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1" y="2929499"/>
            <a:ext cx="1260924" cy="10855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832313-E135-4025-92F7-AE139F0FE140}"/>
              </a:ext>
            </a:extLst>
          </p:cNvPr>
          <p:cNvSpPr txBox="1"/>
          <p:nvPr/>
        </p:nvSpPr>
        <p:spPr>
          <a:xfrm>
            <a:off x="1968724" y="3027149"/>
            <a:ext cx="258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Class Schedules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F7C76B-6C4D-4096-8092-F37BC9317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00" y="2563812"/>
            <a:ext cx="4955931" cy="4038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F39566-FC27-422E-A1BC-CD75AE3A6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99" y="3602038"/>
            <a:ext cx="4133850" cy="446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4E36F5-2A97-485E-BC3C-C033EB59A579}"/>
              </a:ext>
            </a:extLst>
          </p:cNvPr>
          <p:cNvSpPr txBox="1"/>
          <p:nvPr/>
        </p:nvSpPr>
        <p:spPr>
          <a:xfrm>
            <a:off x="8008247" y="3038412"/>
            <a:ext cx="258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2C51D2-A06D-4913-BE0F-C924D37E3B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45" y="2929500"/>
            <a:ext cx="1148902" cy="11489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BB72B8-B83B-4B69-9AF1-97C688FD1DC3}"/>
              </a:ext>
            </a:extLst>
          </p:cNvPr>
          <p:cNvSpPr txBox="1"/>
          <p:nvPr/>
        </p:nvSpPr>
        <p:spPr>
          <a:xfrm>
            <a:off x="858041" y="4182502"/>
            <a:ext cx="4089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b="1" dirty="0"/>
              <a:t>Check class schedules for the term and status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086DA5-E90D-441B-81C7-C3D43341E265}"/>
              </a:ext>
            </a:extLst>
          </p:cNvPr>
          <p:cNvSpPr/>
          <p:nvPr/>
        </p:nvSpPr>
        <p:spPr>
          <a:xfrm>
            <a:off x="6571826" y="4170477"/>
            <a:ext cx="43573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3200" b="1" dirty="0"/>
              <a:t>Check Facility Reports, Facility Equipment’s and Facility status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048EC-4F2F-4004-9300-FFE063ACDB95}"/>
              </a:ext>
            </a:extLst>
          </p:cNvPr>
          <p:cNvSpPr/>
          <p:nvPr/>
        </p:nvSpPr>
        <p:spPr>
          <a:xfrm>
            <a:off x="9774116" y="551233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94857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118C5-3A30-41F9-B996-8FAB997EE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2000"/>
            <a:ext cx="5626997" cy="1233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7FFEE0-EA0E-4615-AE14-FBDC80C01E78}"/>
              </a:ext>
            </a:extLst>
          </p:cNvPr>
          <p:cNvSpPr txBox="1"/>
          <p:nvPr/>
        </p:nvSpPr>
        <p:spPr>
          <a:xfrm>
            <a:off x="425001" y="89404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Welcome to Asia Pacific Management portal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048EC-4F2F-4004-9300-FFE063ACDB95}"/>
              </a:ext>
            </a:extLst>
          </p:cNvPr>
          <p:cNvSpPr/>
          <p:nvPr/>
        </p:nvSpPr>
        <p:spPr>
          <a:xfrm>
            <a:off x="9774116" y="551233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Professor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53BAAB-DD55-467D-B6AC-EBF4EA0F2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85126"/>
              </p:ext>
            </p:extLst>
          </p:nvPr>
        </p:nvGraphicFramePr>
        <p:xfrm>
          <a:off x="120162" y="2986128"/>
          <a:ext cx="9959730" cy="1264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946">
                  <a:extLst>
                    <a:ext uri="{9D8B030D-6E8A-4147-A177-3AD203B41FA5}">
                      <a16:colId xmlns:a16="http://schemas.microsoft.com/office/drawing/2014/main" val="352506980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161308135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593983959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758691281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3394446256"/>
                    </a:ext>
                  </a:extLst>
                </a:gridCol>
              </a:tblGrid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Scheduled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 of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77442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No working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7:30-9:30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Ivan Jasper Evangelista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774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28622A98-AFCD-4D45-99A1-D3967472DAE1}"/>
              </a:ext>
            </a:extLst>
          </p:cNvPr>
          <p:cNvSpPr/>
          <p:nvPr/>
        </p:nvSpPr>
        <p:spPr>
          <a:xfrm>
            <a:off x="120162" y="4558483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504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2590B-0D90-4E2D-83BC-71DB4973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8427"/>
            <a:ext cx="5626997" cy="1233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6B79C-B000-4BFD-BD2A-317D6705D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022"/>
            <a:ext cx="1057275" cy="910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99801-BC51-462E-A93F-B87B7997C867}"/>
              </a:ext>
            </a:extLst>
          </p:cNvPr>
          <p:cNvSpPr txBox="1"/>
          <p:nvPr/>
        </p:nvSpPr>
        <p:spPr>
          <a:xfrm>
            <a:off x="1126738" y="953730"/>
            <a:ext cx="279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/>
              <a:t>Class schedules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F2892E-E8A1-4863-8612-204F27F7F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05342"/>
              </p:ext>
            </p:extLst>
          </p:nvPr>
        </p:nvGraphicFramePr>
        <p:xfrm>
          <a:off x="80108" y="2453958"/>
          <a:ext cx="11991730" cy="428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346">
                  <a:extLst>
                    <a:ext uri="{9D8B030D-6E8A-4147-A177-3AD203B41FA5}">
                      <a16:colId xmlns:a16="http://schemas.microsoft.com/office/drawing/2014/main" val="4088040248"/>
                    </a:ext>
                  </a:extLst>
                </a:gridCol>
                <a:gridCol w="2398346">
                  <a:extLst>
                    <a:ext uri="{9D8B030D-6E8A-4147-A177-3AD203B41FA5}">
                      <a16:colId xmlns:a16="http://schemas.microsoft.com/office/drawing/2014/main" val="2161649735"/>
                    </a:ext>
                  </a:extLst>
                </a:gridCol>
                <a:gridCol w="2398346">
                  <a:extLst>
                    <a:ext uri="{9D8B030D-6E8A-4147-A177-3AD203B41FA5}">
                      <a16:colId xmlns:a16="http://schemas.microsoft.com/office/drawing/2014/main" val="86979611"/>
                    </a:ext>
                  </a:extLst>
                </a:gridCol>
                <a:gridCol w="2398346">
                  <a:extLst>
                    <a:ext uri="{9D8B030D-6E8A-4147-A177-3AD203B41FA5}">
                      <a16:colId xmlns:a16="http://schemas.microsoft.com/office/drawing/2014/main" val="1565212337"/>
                    </a:ext>
                  </a:extLst>
                </a:gridCol>
                <a:gridCol w="2398346">
                  <a:extLst>
                    <a:ext uri="{9D8B030D-6E8A-4147-A177-3AD203B41FA5}">
                      <a16:colId xmlns:a16="http://schemas.microsoft.com/office/drawing/2014/main" val="2150850743"/>
                    </a:ext>
                  </a:extLst>
                </a:gridCol>
              </a:tblGrid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Scheduled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Time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Time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44263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19422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ABM121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DEACTIVATED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066108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4981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GD124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30500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ABMA128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62043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GD334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3586"/>
                  </a:ext>
                </a:extLst>
              </a:tr>
              <a:tr h="53511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97708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AB70FC8-6D9F-4D9C-BBD0-5AE34B609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23704" y="3657694"/>
            <a:ext cx="287704" cy="2877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6CEED9-4DEB-4CC0-973C-8320974E9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1" y="3062922"/>
            <a:ext cx="295657" cy="29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0ADA3F-CE38-4C4A-91F8-3BD14EAB5E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1" y="4134643"/>
            <a:ext cx="295657" cy="295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AC646B-D829-49B9-BDDB-94F29AD4D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1" y="4734401"/>
            <a:ext cx="295657" cy="2952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F5E45E-62B9-488A-A19A-4D959B970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1" y="5736193"/>
            <a:ext cx="295657" cy="2952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F99715-8378-4DFA-B500-E353CBD4A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322" y="5206364"/>
            <a:ext cx="295657" cy="2952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1E1FED-945F-45A3-81B1-770E942AF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04" y="6290961"/>
            <a:ext cx="295657" cy="2952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3EA48D-1834-4161-A068-1EFF6F9455CE}"/>
              </a:ext>
            </a:extLst>
          </p:cNvPr>
          <p:cNvSpPr/>
          <p:nvPr/>
        </p:nvSpPr>
        <p:spPr>
          <a:xfrm>
            <a:off x="9653954" y="1618236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7:43 PM</a:t>
            </a:r>
          </a:p>
          <a:p>
            <a:pPr algn="ctr"/>
            <a:r>
              <a:rPr lang="en-PH" dirty="0"/>
              <a:t>17/07/2019</a:t>
            </a:r>
          </a:p>
        </p:txBody>
      </p:sp>
    </p:spTree>
    <p:extLst>
      <p:ext uri="{BB962C8B-B14F-4D97-AF65-F5344CB8AC3E}">
        <p14:creationId xmlns:p14="http://schemas.microsoft.com/office/powerpoint/2010/main" val="396318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B100-BA5A-4A2E-A97E-6A70DF01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8A8D5-5707-408E-960B-39C87A07A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DE1B2-675A-45F8-B595-C56269C0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C3F2-19F3-461A-AE04-2A3427CC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2590B-0D90-4E2D-83BC-71DB49734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047" y="768427"/>
            <a:ext cx="5626997" cy="1233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99801-BC51-462E-A93F-B87B7997C867}"/>
              </a:ext>
            </a:extLst>
          </p:cNvPr>
          <p:cNvSpPr txBox="1"/>
          <p:nvPr/>
        </p:nvSpPr>
        <p:spPr>
          <a:xfrm>
            <a:off x="1126738" y="953730"/>
            <a:ext cx="150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/>
              <a:t>Reports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3EA48D-1834-4161-A068-1EFF6F9455CE}"/>
              </a:ext>
            </a:extLst>
          </p:cNvPr>
          <p:cNvSpPr/>
          <p:nvPr/>
        </p:nvSpPr>
        <p:spPr>
          <a:xfrm>
            <a:off x="9653953" y="2239006"/>
            <a:ext cx="2417884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7:43 PM</a:t>
            </a:r>
          </a:p>
          <a:p>
            <a:pPr algn="ctr"/>
            <a:r>
              <a:rPr lang="en-PH" dirty="0"/>
              <a:t>17/07/2019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643DCA-A4E1-4A72-9EDC-AD699B45E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57221"/>
              </p:ext>
            </p:extLst>
          </p:nvPr>
        </p:nvGraphicFramePr>
        <p:xfrm>
          <a:off x="120162" y="2986128"/>
          <a:ext cx="11951676" cy="377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946">
                  <a:extLst>
                    <a:ext uri="{9D8B030D-6E8A-4147-A177-3AD203B41FA5}">
                      <a16:colId xmlns:a16="http://schemas.microsoft.com/office/drawing/2014/main" val="352506980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161308135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593983959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323775605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758691281"/>
                    </a:ext>
                  </a:extLst>
                </a:gridCol>
                <a:gridCol w="1991946">
                  <a:extLst>
                    <a:ext uri="{9D8B030D-6E8A-4147-A177-3AD203B41FA5}">
                      <a16:colId xmlns:a16="http://schemas.microsoft.com/office/drawing/2014/main" val="3394446256"/>
                    </a:ext>
                  </a:extLst>
                </a:gridCol>
              </a:tblGrid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Time 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Scheduled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 of 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77442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No working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7:30-9:30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Ivan Jasper Evangelista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7747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Closed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5:30-7:30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Marco </a:t>
                      </a:r>
                      <a:r>
                        <a:rPr lang="en-PH" dirty="0" err="1"/>
                        <a:t>Butalid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22999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ABMA121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Projectors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4:30-5:30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John </a:t>
                      </a:r>
                      <a:r>
                        <a:rPr lang="en-PH" dirty="0" err="1"/>
                        <a:t>Mattew</a:t>
                      </a:r>
                      <a:r>
                        <a:rPr lang="en-PH" dirty="0"/>
                        <a:t> </a:t>
                      </a:r>
                      <a:r>
                        <a:rPr lang="en-PH" dirty="0" err="1"/>
                        <a:t>Fonacier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24189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GD123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7:30-5:30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Luis Gino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96420"/>
                  </a:ext>
                </a:extLst>
              </a:tr>
              <a:tr h="62479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CSIT01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Aircon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8:30-9:30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Marco </a:t>
                      </a:r>
                      <a:r>
                        <a:rPr lang="en-PH" dirty="0" err="1"/>
                        <a:t>Butalid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4633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3C8B70BC-F00E-4F91-BFD1-2193437BF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64" y="810681"/>
            <a:ext cx="1148902" cy="8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154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10</cp:revision>
  <dcterms:created xsi:type="dcterms:W3CDTF">2018-07-17T10:41:05Z</dcterms:created>
  <dcterms:modified xsi:type="dcterms:W3CDTF">2018-07-17T12:05:22Z</dcterms:modified>
</cp:coreProperties>
</file>