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00" r:id="rId24"/>
    <p:sldId id="297" r:id="rId25"/>
    <p:sldId id="298" r:id="rId26"/>
    <p:sldId id="299" r:id="rId27"/>
    <p:sldId id="301" r:id="rId28"/>
    <p:sldId id="302" r:id="rId29"/>
    <p:sldId id="303" r:id="rId30"/>
    <p:sldId id="304" r:id="rId31"/>
    <p:sldId id="305" r:id="rId32"/>
    <p:sldId id="306" r:id="rId33"/>
    <p:sldId id="275" r:id="rId34"/>
    <p:sldId id="278" r:id="rId35"/>
    <p:sldId id="279" r:id="rId36"/>
    <p:sldId id="280" r:id="rId37"/>
    <p:sldId id="281" r:id="rId38"/>
    <p:sldId id="276" r:id="rId39"/>
    <p:sldId id="28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atthew Fonacier" userId="41ed7aad-f73d-462f-94ba-3763ef9c6217" providerId="ADAL" clId="{A31971C0-D037-431C-9569-B92A466654A1}"/>
    <pc:docChg chg="undo custSel addSld delSld modSld sldOrd">
      <pc:chgData name="John Matthew Fonacier" userId="41ed7aad-f73d-462f-94ba-3763ef9c6217" providerId="ADAL" clId="{A31971C0-D037-431C-9569-B92A466654A1}" dt="2018-08-28T16:44:56.329" v="3351" actId="1035"/>
      <pc:docMkLst>
        <pc:docMk/>
      </pc:docMkLst>
      <pc:sldChg chg="modSp">
        <pc:chgData name="John Matthew Fonacier" userId="41ed7aad-f73d-462f-94ba-3763ef9c6217" providerId="ADAL" clId="{A31971C0-D037-431C-9569-B92A466654A1}" dt="2018-08-28T16:44:56.329" v="3351" actId="1035"/>
        <pc:sldMkLst>
          <pc:docMk/>
          <pc:sldMk cId="519919571" sldId="256"/>
        </pc:sldMkLst>
        <pc:spChg chg="mod">
          <ac:chgData name="John Matthew Fonacier" userId="41ed7aad-f73d-462f-94ba-3763ef9c6217" providerId="ADAL" clId="{A31971C0-D037-431C-9569-B92A466654A1}" dt="2018-08-28T16:44:56.329" v="3351" actId="1035"/>
          <ac:spMkLst>
            <pc:docMk/>
            <pc:sldMk cId="519919571" sldId="256"/>
            <ac:spMk id="2" creationId="{422C365B-8D29-4FC6-AC59-2B5C41372706}"/>
          </ac:spMkLst>
        </pc:spChg>
      </pc:sldChg>
      <pc:sldChg chg="modSp">
        <pc:chgData name="John Matthew Fonacier" userId="41ed7aad-f73d-462f-94ba-3763ef9c6217" providerId="ADAL" clId="{A31971C0-D037-431C-9569-B92A466654A1}" dt="2018-08-28T16:05:41.342" v="3074" actId="20577"/>
        <pc:sldMkLst>
          <pc:docMk/>
          <pc:sldMk cId="1015574632" sldId="263"/>
        </pc:sldMkLst>
        <pc:spChg chg="mod">
          <ac:chgData name="John Matthew Fonacier" userId="41ed7aad-f73d-462f-94ba-3763ef9c6217" providerId="ADAL" clId="{A31971C0-D037-431C-9569-B92A466654A1}" dt="2018-08-28T16:05:41.342" v="3074" actId="20577"/>
          <ac:spMkLst>
            <pc:docMk/>
            <pc:sldMk cId="1015574632" sldId="263"/>
            <ac:spMk id="2" creationId="{D124C3B4-5D31-4D12-9E44-B7DBA97D425B}"/>
          </ac:spMkLst>
        </pc:spChg>
      </pc:sldChg>
      <pc:sldChg chg="modSp">
        <pc:chgData name="John Matthew Fonacier" userId="41ed7aad-f73d-462f-94ba-3763ef9c6217" providerId="ADAL" clId="{A31971C0-D037-431C-9569-B92A466654A1}" dt="2018-08-28T16:05:43.887" v="3076" actId="20577"/>
        <pc:sldMkLst>
          <pc:docMk/>
          <pc:sldMk cId="1767062142" sldId="264"/>
        </pc:sldMkLst>
        <pc:spChg chg="mod">
          <ac:chgData name="John Matthew Fonacier" userId="41ed7aad-f73d-462f-94ba-3763ef9c6217" providerId="ADAL" clId="{A31971C0-D037-431C-9569-B92A466654A1}" dt="2018-08-28T16:05:43.887" v="3076" actId="20577"/>
          <ac:spMkLst>
            <pc:docMk/>
            <pc:sldMk cId="1767062142" sldId="264"/>
            <ac:spMk id="2" creationId="{288D8BA2-030F-4D4C-B044-7B073FBBA041}"/>
          </ac:spMkLst>
        </pc:spChg>
        <pc:spChg chg="mod">
          <ac:chgData name="John Matthew Fonacier" userId="41ed7aad-f73d-462f-94ba-3763ef9c6217" providerId="ADAL" clId="{A31971C0-D037-431C-9569-B92A466654A1}" dt="2018-08-28T15:34:23.619" v="0" actId="20577"/>
          <ac:spMkLst>
            <pc:docMk/>
            <pc:sldMk cId="1767062142" sldId="264"/>
            <ac:spMk id="3" creationId="{7D28D4C2-7C5A-486D-9057-604B2D424B84}"/>
          </ac:spMkLst>
        </pc:spChg>
      </pc:sldChg>
      <pc:sldChg chg="delSp modSp">
        <pc:chgData name="John Matthew Fonacier" userId="41ed7aad-f73d-462f-94ba-3763ef9c6217" providerId="ADAL" clId="{A31971C0-D037-431C-9569-B92A466654A1}" dt="2018-08-28T16:06:07.352" v="3083" actId="403"/>
        <pc:sldMkLst>
          <pc:docMk/>
          <pc:sldMk cId="2645031243" sldId="276"/>
        </pc:sldMkLst>
        <pc:spChg chg="del mod">
          <ac:chgData name="John Matthew Fonacier" userId="41ed7aad-f73d-462f-94ba-3763ef9c6217" providerId="ADAL" clId="{A31971C0-D037-431C-9569-B92A466654A1}" dt="2018-08-28T16:05:57.886" v="3078" actId="478"/>
          <ac:spMkLst>
            <pc:docMk/>
            <pc:sldMk cId="2645031243" sldId="276"/>
            <ac:spMk id="2" creationId="{C2C8839C-FD77-430F-81EB-E36FE5FCC225}"/>
          </ac:spMkLst>
        </pc:spChg>
        <pc:spChg chg="mod">
          <ac:chgData name="John Matthew Fonacier" userId="41ed7aad-f73d-462f-94ba-3763ef9c6217" providerId="ADAL" clId="{A31971C0-D037-431C-9569-B92A466654A1}" dt="2018-08-28T16:06:00.918" v="3079" actId="1076"/>
          <ac:spMkLst>
            <pc:docMk/>
            <pc:sldMk cId="2645031243" sldId="276"/>
            <ac:spMk id="3" creationId="{7B4690F8-AABC-44BD-98D0-686F5C5D95D6}"/>
          </ac:spMkLst>
        </pc:spChg>
        <pc:spChg chg="del">
          <ac:chgData name="John Matthew Fonacier" userId="41ed7aad-f73d-462f-94ba-3763ef9c6217" providerId="ADAL" clId="{A31971C0-D037-431C-9569-B92A466654A1}" dt="2018-08-28T15:48:44.766" v="2422" actId="478"/>
          <ac:spMkLst>
            <pc:docMk/>
            <pc:sldMk cId="2645031243" sldId="276"/>
            <ac:spMk id="6" creationId="{8DEACC4A-B454-443D-8584-E71BE6AF9320}"/>
          </ac:spMkLst>
        </pc:spChg>
        <pc:graphicFrameChg chg="mod modGraphic">
          <ac:chgData name="John Matthew Fonacier" userId="41ed7aad-f73d-462f-94ba-3763ef9c6217" providerId="ADAL" clId="{A31971C0-D037-431C-9569-B92A466654A1}" dt="2018-08-28T16:06:07.352" v="3083" actId="403"/>
          <ac:graphicFrameMkLst>
            <pc:docMk/>
            <pc:sldMk cId="2645031243" sldId="276"/>
            <ac:graphicFrameMk id="5" creationId="{4277BDFE-FF9B-4900-A2A8-77D813BAB82A}"/>
          </ac:graphicFrameMkLst>
        </pc:graphicFrameChg>
      </pc:sldChg>
      <pc:sldChg chg="delSp">
        <pc:chgData name="John Matthew Fonacier" userId="41ed7aad-f73d-462f-94ba-3763ef9c6217" providerId="ADAL" clId="{A31971C0-D037-431C-9569-B92A466654A1}" dt="2018-08-28T15:48:41.102" v="2421" actId="478"/>
        <pc:sldMkLst>
          <pc:docMk/>
          <pc:sldMk cId="188385799" sldId="280"/>
        </pc:sldMkLst>
        <pc:spChg chg="del">
          <ac:chgData name="John Matthew Fonacier" userId="41ed7aad-f73d-462f-94ba-3763ef9c6217" providerId="ADAL" clId="{A31971C0-D037-431C-9569-B92A466654A1}" dt="2018-08-28T15:48:41.102" v="2421" actId="478"/>
          <ac:spMkLst>
            <pc:docMk/>
            <pc:sldMk cId="188385799" sldId="280"/>
            <ac:spMk id="6" creationId="{378A513D-028D-4923-943B-44DAC8DC343F}"/>
          </ac:spMkLst>
        </pc:spChg>
      </pc:sldChg>
      <pc:sldChg chg="modSp add">
        <pc:chgData name="John Matthew Fonacier" userId="41ed7aad-f73d-462f-94ba-3763ef9c6217" providerId="ADAL" clId="{A31971C0-D037-431C-9569-B92A466654A1}" dt="2018-08-28T15:35:13.933" v="174" actId="20577"/>
        <pc:sldMkLst>
          <pc:docMk/>
          <pc:sldMk cId="106364765" sldId="284"/>
        </pc:sldMkLst>
        <pc:spChg chg="mod">
          <ac:chgData name="John Matthew Fonacier" userId="41ed7aad-f73d-462f-94ba-3763ef9c6217" providerId="ADAL" clId="{A31971C0-D037-431C-9569-B92A466654A1}" dt="2018-08-28T15:34:47.574" v="19" actId="20577"/>
          <ac:spMkLst>
            <pc:docMk/>
            <pc:sldMk cId="106364765" sldId="284"/>
            <ac:spMk id="2" creationId="{8DFA4B29-F137-4B56-9BF8-EAB702D60190}"/>
          </ac:spMkLst>
        </pc:spChg>
        <pc:spChg chg="mod">
          <ac:chgData name="John Matthew Fonacier" userId="41ed7aad-f73d-462f-94ba-3763ef9c6217" providerId="ADAL" clId="{A31971C0-D037-431C-9569-B92A466654A1}" dt="2018-08-28T15:35:13.933" v="174" actId="20577"/>
          <ac:spMkLst>
            <pc:docMk/>
            <pc:sldMk cId="106364765" sldId="284"/>
            <ac:spMk id="3" creationId="{A85EB85B-8C2F-4AD5-998A-9C11A69B9C68}"/>
          </ac:spMkLst>
        </pc:spChg>
      </pc:sldChg>
      <pc:sldChg chg="modSp add">
        <pc:chgData name="John Matthew Fonacier" userId="41ed7aad-f73d-462f-94ba-3763ef9c6217" providerId="ADAL" clId="{A31971C0-D037-431C-9569-B92A466654A1}" dt="2018-08-28T15:38:22.235" v="736" actId="207"/>
        <pc:sldMkLst>
          <pc:docMk/>
          <pc:sldMk cId="11042539" sldId="285"/>
        </pc:sldMkLst>
        <pc:spChg chg="mod">
          <ac:chgData name="John Matthew Fonacier" userId="41ed7aad-f73d-462f-94ba-3763ef9c6217" providerId="ADAL" clId="{A31971C0-D037-431C-9569-B92A466654A1}" dt="2018-08-28T15:35:20.373" v="198" actId="20577"/>
          <ac:spMkLst>
            <pc:docMk/>
            <pc:sldMk cId="11042539" sldId="285"/>
            <ac:spMk id="2" creationId="{5D580C55-17C7-43CE-91AA-6A441D88A894}"/>
          </ac:spMkLst>
        </pc:spChg>
        <pc:spChg chg="mod">
          <ac:chgData name="John Matthew Fonacier" userId="41ed7aad-f73d-462f-94ba-3763ef9c6217" providerId="ADAL" clId="{A31971C0-D037-431C-9569-B92A466654A1}" dt="2018-08-28T15:38:22.235" v="736" actId="207"/>
          <ac:spMkLst>
            <pc:docMk/>
            <pc:sldMk cId="11042539" sldId="285"/>
            <ac:spMk id="3" creationId="{A5C22F5F-797D-40F1-AA83-878D37B9403E}"/>
          </ac:spMkLst>
        </pc:spChg>
      </pc:sldChg>
      <pc:sldChg chg="modSp add">
        <pc:chgData name="John Matthew Fonacier" userId="41ed7aad-f73d-462f-94ba-3763ef9c6217" providerId="ADAL" clId="{A31971C0-D037-431C-9569-B92A466654A1}" dt="2018-08-28T15:39:06.250" v="983" actId="207"/>
        <pc:sldMkLst>
          <pc:docMk/>
          <pc:sldMk cId="1649072083" sldId="286"/>
        </pc:sldMkLst>
        <pc:spChg chg="mod">
          <ac:chgData name="John Matthew Fonacier" userId="41ed7aad-f73d-462f-94ba-3763ef9c6217" providerId="ADAL" clId="{A31971C0-D037-431C-9569-B92A466654A1}" dt="2018-08-28T15:35:27.653" v="208" actId="20577"/>
          <ac:spMkLst>
            <pc:docMk/>
            <pc:sldMk cId="1649072083" sldId="286"/>
            <ac:spMk id="2" creationId="{5D580C55-17C7-43CE-91AA-6A441D88A894}"/>
          </ac:spMkLst>
        </pc:spChg>
        <pc:spChg chg="mod">
          <ac:chgData name="John Matthew Fonacier" userId="41ed7aad-f73d-462f-94ba-3763ef9c6217" providerId="ADAL" clId="{A31971C0-D037-431C-9569-B92A466654A1}" dt="2018-08-28T15:39:06.250" v="983" actId="207"/>
          <ac:spMkLst>
            <pc:docMk/>
            <pc:sldMk cId="1649072083" sldId="286"/>
            <ac:spMk id="3" creationId="{A5C22F5F-797D-40F1-AA83-878D37B9403E}"/>
          </ac:spMkLst>
        </pc:spChg>
      </pc:sldChg>
      <pc:sldChg chg="modSp add">
        <pc:chgData name="John Matthew Fonacier" userId="41ed7aad-f73d-462f-94ba-3763ef9c6217" providerId="ADAL" clId="{A31971C0-D037-431C-9569-B92A466654A1}" dt="2018-08-28T15:39:19.526" v="993" actId="20577"/>
        <pc:sldMkLst>
          <pc:docMk/>
          <pc:sldMk cId="406922438" sldId="287"/>
        </pc:sldMkLst>
        <pc:spChg chg="mod">
          <ac:chgData name="John Matthew Fonacier" userId="41ed7aad-f73d-462f-94ba-3763ef9c6217" providerId="ADAL" clId="{A31971C0-D037-431C-9569-B92A466654A1}" dt="2018-08-28T15:35:31.526" v="216" actId="20577"/>
          <ac:spMkLst>
            <pc:docMk/>
            <pc:sldMk cId="406922438" sldId="287"/>
            <ac:spMk id="2" creationId="{5D580C55-17C7-43CE-91AA-6A441D88A894}"/>
          </ac:spMkLst>
        </pc:spChg>
        <pc:spChg chg="mod">
          <ac:chgData name="John Matthew Fonacier" userId="41ed7aad-f73d-462f-94ba-3763ef9c6217" providerId="ADAL" clId="{A31971C0-D037-431C-9569-B92A466654A1}" dt="2018-08-28T15:39:19.526" v="993" actId="20577"/>
          <ac:spMkLst>
            <pc:docMk/>
            <pc:sldMk cId="406922438" sldId="287"/>
            <ac:spMk id="3" creationId="{A5C22F5F-797D-40F1-AA83-878D37B9403E}"/>
          </ac:spMkLst>
        </pc:spChg>
      </pc:sldChg>
      <pc:sldChg chg="modSp add">
        <pc:chgData name="John Matthew Fonacier" userId="41ed7aad-f73d-462f-94ba-3763ef9c6217" providerId="ADAL" clId="{A31971C0-D037-431C-9569-B92A466654A1}" dt="2018-08-28T15:40:50.478" v="1043" actId="20577"/>
        <pc:sldMkLst>
          <pc:docMk/>
          <pc:sldMk cId="1567794744" sldId="288"/>
        </pc:sldMkLst>
        <pc:spChg chg="mod">
          <ac:chgData name="John Matthew Fonacier" userId="41ed7aad-f73d-462f-94ba-3763ef9c6217" providerId="ADAL" clId="{A31971C0-D037-431C-9569-B92A466654A1}" dt="2018-08-28T15:40:50.478" v="1043" actId="20577"/>
          <ac:spMkLst>
            <pc:docMk/>
            <pc:sldMk cId="1567794744" sldId="288"/>
            <ac:spMk id="3" creationId="{A5C22F5F-797D-40F1-AA83-878D37B9403E}"/>
          </ac:spMkLst>
        </pc:spChg>
      </pc:sldChg>
      <pc:sldChg chg="modSp add">
        <pc:chgData name="John Matthew Fonacier" userId="41ed7aad-f73d-462f-94ba-3763ef9c6217" providerId="ADAL" clId="{A31971C0-D037-431C-9569-B92A466654A1}" dt="2018-08-28T15:42:21.583" v="1417" actId="5793"/>
        <pc:sldMkLst>
          <pc:docMk/>
          <pc:sldMk cId="3452280693" sldId="289"/>
        </pc:sldMkLst>
        <pc:spChg chg="mod">
          <ac:chgData name="John Matthew Fonacier" userId="41ed7aad-f73d-462f-94ba-3763ef9c6217" providerId="ADAL" clId="{A31971C0-D037-431C-9569-B92A466654A1}" dt="2018-08-28T15:41:16.541" v="1077" actId="20577"/>
          <ac:spMkLst>
            <pc:docMk/>
            <pc:sldMk cId="3452280693" sldId="289"/>
            <ac:spMk id="2" creationId="{F321A073-1082-4CAD-BE5D-9BE141782490}"/>
          </ac:spMkLst>
        </pc:spChg>
        <pc:spChg chg="mod">
          <ac:chgData name="John Matthew Fonacier" userId="41ed7aad-f73d-462f-94ba-3763ef9c6217" providerId="ADAL" clId="{A31971C0-D037-431C-9569-B92A466654A1}" dt="2018-08-28T15:42:21.583" v="1417" actId="5793"/>
          <ac:spMkLst>
            <pc:docMk/>
            <pc:sldMk cId="3452280693" sldId="289"/>
            <ac:spMk id="3" creationId="{1F505A12-2109-4F9F-9E4F-A8053B1DD882}"/>
          </ac:spMkLst>
        </pc:spChg>
      </pc:sldChg>
      <pc:sldChg chg="modSp add">
        <pc:chgData name="John Matthew Fonacier" userId="41ed7aad-f73d-462f-94ba-3763ef9c6217" providerId="ADAL" clId="{A31971C0-D037-431C-9569-B92A466654A1}" dt="2018-08-28T15:42:58.527" v="1609" actId="20577"/>
        <pc:sldMkLst>
          <pc:docMk/>
          <pc:sldMk cId="521291538" sldId="290"/>
        </pc:sldMkLst>
        <pc:spChg chg="mod">
          <ac:chgData name="John Matthew Fonacier" userId="41ed7aad-f73d-462f-94ba-3763ef9c6217" providerId="ADAL" clId="{A31971C0-D037-431C-9569-B92A466654A1}" dt="2018-08-28T15:42:30.070" v="1446" actId="20577"/>
          <ac:spMkLst>
            <pc:docMk/>
            <pc:sldMk cId="521291538" sldId="290"/>
            <ac:spMk id="2" creationId="{C3215763-2FD5-4BEB-9E68-0A4918239638}"/>
          </ac:spMkLst>
        </pc:spChg>
        <pc:spChg chg="mod">
          <ac:chgData name="John Matthew Fonacier" userId="41ed7aad-f73d-462f-94ba-3763ef9c6217" providerId="ADAL" clId="{A31971C0-D037-431C-9569-B92A466654A1}" dt="2018-08-28T15:42:58.527" v="1609" actId="20577"/>
          <ac:spMkLst>
            <pc:docMk/>
            <pc:sldMk cId="521291538" sldId="290"/>
            <ac:spMk id="3" creationId="{B4978288-9722-4FC5-8F1E-5F328ABC2B1F}"/>
          </ac:spMkLst>
        </pc:spChg>
      </pc:sldChg>
      <pc:sldChg chg="modSp add">
        <pc:chgData name="John Matthew Fonacier" userId="41ed7aad-f73d-462f-94ba-3763ef9c6217" providerId="ADAL" clId="{A31971C0-D037-431C-9569-B92A466654A1}" dt="2018-08-28T15:43:45.782" v="1757" actId="20577"/>
        <pc:sldMkLst>
          <pc:docMk/>
          <pc:sldMk cId="1677617158" sldId="291"/>
        </pc:sldMkLst>
        <pc:spChg chg="mod">
          <ac:chgData name="John Matthew Fonacier" userId="41ed7aad-f73d-462f-94ba-3763ef9c6217" providerId="ADAL" clId="{A31971C0-D037-431C-9569-B92A466654A1}" dt="2018-08-28T15:43:45.782" v="1757" actId="20577"/>
          <ac:spMkLst>
            <pc:docMk/>
            <pc:sldMk cId="1677617158" sldId="291"/>
            <ac:spMk id="3" creationId="{B4978288-9722-4FC5-8F1E-5F328ABC2B1F}"/>
          </ac:spMkLst>
        </pc:spChg>
      </pc:sldChg>
      <pc:sldChg chg="add del">
        <pc:chgData name="John Matthew Fonacier" userId="41ed7aad-f73d-462f-94ba-3763ef9c6217" providerId="ADAL" clId="{A31971C0-D037-431C-9569-B92A466654A1}" dt="2018-08-28T15:43:07.496" v="1611" actId="207"/>
        <pc:sldMkLst>
          <pc:docMk/>
          <pc:sldMk cId="4008550589" sldId="291"/>
        </pc:sldMkLst>
      </pc:sldChg>
      <pc:sldChg chg="modSp add">
        <pc:chgData name="John Matthew Fonacier" userId="41ed7aad-f73d-462f-94ba-3763ef9c6217" providerId="ADAL" clId="{A31971C0-D037-431C-9569-B92A466654A1}" dt="2018-08-28T15:44:54.214" v="2018" actId="20577"/>
        <pc:sldMkLst>
          <pc:docMk/>
          <pc:sldMk cId="4150946282" sldId="292"/>
        </pc:sldMkLst>
        <pc:spChg chg="mod">
          <ac:chgData name="John Matthew Fonacier" userId="41ed7aad-f73d-462f-94ba-3763ef9c6217" providerId="ADAL" clId="{A31971C0-D037-431C-9569-B92A466654A1}" dt="2018-08-28T15:43:52.692" v="1759" actId="20577"/>
          <ac:spMkLst>
            <pc:docMk/>
            <pc:sldMk cId="4150946282" sldId="292"/>
            <ac:spMk id="2" creationId="{1E5EBA93-D4BF-49DE-8A6A-7FD7C0584ABD}"/>
          </ac:spMkLst>
        </pc:spChg>
        <pc:spChg chg="mod">
          <ac:chgData name="John Matthew Fonacier" userId="41ed7aad-f73d-462f-94ba-3763ef9c6217" providerId="ADAL" clId="{A31971C0-D037-431C-9569-B92A466654A1}" dt="2018-08-28T15:44:54.214" v="2018" actId="20577"/>
          <ac:spMkLst>
            <pc:docMk/>
            <pc:sldMk cId="4150946282" sldId="292"/>
            <ac:spMk id="3" creationId="{3B56F338-FE36-4C46-8A7D-143B64B61905}"/>
          </ac:spMkLst>
        </pc:spChg>
      </pc:sldChg>
      <pc:sldChg chg="modSp add">
        <pc:chgData name="John Matthew Fonacier" userId="41ed7aad-f73d-462f-94ba-3763ef9c6217" providerId="ADAL" clId="{A31971C0-D037-431C-9569-B92A466654A1}" dt="2018-08-28T15:46:35.624" v="2420" actId="20577"/>
        <pc:sldMkLst>
          <pc:docMk/>
          <pc:sldMk cId="459260766" sldId="293"/>
        </pc:sldMkLst>
        <pc:spChg chg="mod">
          <ac:chgData name="John Matthew Fonacier" userId="41ed7aad-f73d-462f-94ba-3763ef9c6217" providerId="ADAL" clId="{A31971C0-D037-431C-9569-B92A466654A1}" dt="2018-08-28T15:45:21.824" v="2042" actId="20577"/>
          <ac:spMkLst>
            <pc:docMk/>
            <pc:sldMk cId="459260766" sldId="293"/>
            <ac:spMk id="2" creationId="{AE76196A-EACC-4EE4-B2D1-65333B64AB69}"/>
          </ac:spMkLst>
        </pc:spChg>
        <pc:spChg chg="mod">
          <ac:chgData name="John Matthew Fonacier" userId="41ed7aad-f73d-462f-94ba-3763ef9c6217" providerId="ADAL" clId="{A31971C0-D037-431C-9569-B92A466654A1}" dt="2018-08-28T15:46:35.624" v="2420" actId="20577"/>
          <ac:spMkLst>
            <pc:docMk/>
            <pc:sldMk cId="459260766" sldId="293"/>
            <ac:spMk id="3" creationId="{63A086B6-CCCC-4B1D-A223-71C3E7FD1D7C}"/>
          </ac:spMkLst>
        </pc:spChg>
      </pc:sldChg>
      <pc:sldChg chg="modSp add">
        <pc:chgData name="John Matthew Fonacier" userId="41ed7aad-f73d-462f-94ba-3763ef9c6217" providerId="ADAL" clId="{A31971C0-D037-431C-9569-B92A466654A1}" dt="2018-08-28T15:50:58.767" v="2725" actId="20577"/>
        <pc:sldMkLst>
          <pc:docMk/>
          <pc:sldMk cId="1855258791" sldId="294"/>
        </pc:sldMkLst>
        <pc:spChg chg="mod">
          <ac:chgData name="John Matthew Fonacier" userId="41ed7aad-f73d-462f-94ba-3763ef9c6217" providerId="ADAL" clId="{A31971C0-D037-431C-9569-B92A466654A1}" dt="2018-08-28T15:49:17.182" v="2465" actId="20577"/>
          <ac:spMkLst>
            <pc:docMk/>
            <pc:sldMk cId="1855258791" sldId="294"/>
            <ac:spMk id="2" creationId="{37940C11-D376-484A-B223-F3DCC2B2CD02}"/>
          </ac:spMkLst>
        </pc:spChg>
        <pc:spChg chg="mod">
          <ac:chgData name="John Matthew Fonacier" userId="41ed7aad-f73d-462f-94ba-3763ef9c6217" providerId="ADAL" clId="{A31971C0-D037-431C-9569-B92A466654A1}" dt="2018-08-28T15:50:58.767" v="2725" actId="20577"/>
          <ac:spMkLst>
            <pc:docMk/>
            <pc:sldMk cId="1855258791" sldId="294"/>
            <ac:spMk id="3" creationId="{AB121A18-0D9B-4761-9779-D83B4816F0BF}"/>
          </ac:spMkLst>
        </pc:spChg>
      </pc:sldChg>
      <pc:sldChg chg="addSp delSp modSp add ord">
        <pc:chgData name="John Matthew Fonacier" userId="41ed7aad-f73d-462f-94ba-3763ef9c6217" providerId="ADAL" clId="{A31971C0-D037-431C-9569-B92A466654A1}" dt="2018-08-28T16:01:09.672" v="3020" actId="207"/>
        <pc:sldMkLst>
          <pc:docMk/>
          <pc:sldMk cId="2391590960" sldId="295"/>
        </pc:sldMkLst>
        <pc:spChg chg="del">
          <ac:chgData name="John Matthew Fonacier" userId="41ed7aad-f73d-462f-94ba-3763ef9c6217" providerId="ADAL" clId="{A31971C0-D037-431C-9569-B92A466654A1}" dt="2018-08-28T15:54:01.462" v="2728" actId="478"/>
          <ac:spMkLst>
            <pc:docMk/>
            <pc:sldMk cId="2391590960" sldId="295"/>
            <ac:spMk id="2" creationId="{1FD4F19A-FCC9-4C1E-BE43-ABDF0513B786}"/>
          </ac:spMkLst>
        </pc:spChg>
        <pc:spChg chg="del">
          <ac:chgData name="John Matthew Fonacier" userId="41ed7aad-f73d-462f-94ba-3763ef9c6217" providerId="ADAL" clId="{A31971C0-D037-431C-9569-B92A466654A1}" dt="2018-08-28T15:54:00.630" v="2727" actId="478"/>
          <ac:spMkLst>
            <pc:docMk/>
            <pc:sldMk cId="2391590960" sldId="295"/>
            <ac:spMk id="3" creationId="{BBFFA71E-585A-4CE7-84CD-288252CBEAB1}"/>
          </ac:spMkLst>
        </pc:spChg>
        <pc:graphicFrameChg chg="add mod modGraphic">
          <ac:chgData name="John Matthew Fonacier" userId="41ed7aad-f73d-462f-94ba-3763ef9c6217" providerId="ADAL" clId="{A31971C0-D037-431C-9569-B92A466654A1}" dt="2018-08-28T15:54:58.335" v="2755" actId="14100"/>
          <ac:graphicFrameMkLst>
            <pc:docMk/>
            <pc:sldMk cId="2391590960" sldId="295"/>
            <ac:graphicFrameMk id="4" creationId="{835097A8-1AF8-420E-8361-811736EC2F09}"/>
          </ac:graphicFrameMkLst>
        </pc:graphicFrameChg>
      </pc:sldChg>
      <pc:sldChg chg="modSp add">
        <pc:chgData name="John Matthew Fonacier" userId="41ed7aad-f73d-462f-94ba-3763ef9c6217" providerId="ADAL" clId="{A31971C0-D037-431C-9569-B92A466654A1}" dt="2018-08-28T15:56:01.222" v="2935" actId="20577"/>
        <pc:sldMkLst>
          <pc:docMk/>
          <pc:sldMk cId="1817924952" sldId="296"/>
        </pc:sldMkLst>
        <pc:spChg chg="mod">
          <ac:chgData name="John Matthew Fonacier" userId="41ed7aad-f73d-462f-94ba-3763ef9c6217" providerId="ADAL" clId="{A31971C0-D037-431C-9569-B92A466654A1}" dt="2018-08-28T15:55:21.095" v="2776" actId="20577"/>
          <ac:spMkLst>
            <pc:docMk/>
            <pc:sldMk cId="1817924952" sldId="296"/>
            <ac:spMk id="2" creationId="{F3DEA099-EF56-48AA-84DA-682CFAD6895C}"/>
          </ac:spMkLst>
        </pc:spChg>
        <pc:spChg chg="mod">
          <ac:chgData name="John Matthew Fonacier" userId="41ed7aad-f73d-462f-94ba-3763ef9c6217" providerId="ADAL" clId="{A31971C0-D037-431C-9569-B92A466654A1}" dt="2018-08-28T15:56:01.222" v="2935" actId="20577"/>
          <ac:spMkLst>
            <pc:docMk/>
            <pc:sldMk cId="1817924952" sldId="296"/>
            <ac:spMk id="3" creationId="{617DA9CE-2CFB-4F51-A667-CA4F7501FE8A}"/>
          </ac:spMkLst>
        </pc:spChg>
      </pc:sldChg>
      <pc:sldChg chg="addSp delSp modSp add del">
        <pc:chgData name="John Matthew Fonacier" userId="41ed7aad-f73d-462f-94ba-3763ef9c6217" providerId="ADAL" clId="{A31971C0-D037-431C-9569-B92A466654A1}" dt="2018-08-28T15:56:58.824" v="2951" actId="403"/>
        <pc:sldMkLst>
          <pc:docMk/>
          <pc:sldMk cId="3139284074" sldId="297"/>
        </pc:sldMkLst>
        <pc:spChg chg="del">
          <ac:chgData name="John Matthew Fonacier" userId="41ed7aad-f73d-462f-94ba-3763ef9c6217" providerId="ADAL" clId="{A31971C0-D037-431C-9569-B92A466654A1}" dt="2018-08-28T15:56:23.758" v="2940" actId="478"/>
          <ac:spMkLst>
            <pc:docMk/>
            <pc:sldMk cId="3139284074" sldId="297"/>
            <ac:spMk id="2" creationId="{109302B1-2885-4C40-A15A-6FAD05990B83}"/>
          </ac:spMkLst>
        </pc:spChg>
        <pc:spChg chg="del">
          <ac:chgData name="John Matthew Fonacier" userId="41ed7aad-f73d-462f-94ba-3763ef9c6217" providerId="ADAL" clId="{A31971C0-D037-431C-9569-B92A466654A1}" dt="2018-08-28T15:56:23.054" v="2939" actId="478"/>
          <ac:spMkLst>
            <pc:docMk/>
            <pc:sldMk cId="3139284074" sldId="297"/>
            <ac:spMk id="3" creationId="{3EDAD920-3F6F-45BC-A361-78D1A939F48B}"/>
          </ac:spMkLst>
        </pc:spChg>
        <pc:graphicFrameChg chg="add del mod modGraphic">
          <ac:chgData name="John Matthew Fonacier" userId="41ed7aad-f73d-462f-94ba-3763ef9c6217" providerId="ADAL" clId="{A31971C0-D037-431C-9569-B92A466654A1}" dt="2018-08-28T15:56:42.690" v="2945" actId="478"/>
          <ac:graphicFrameMkLst>
            <pc:docMk/>
            <pc:sldMk cId="3139284074" sldId="297"/>
            <ac:graphicFrameMk id="4" creationId="{3FD7BBED-880B-46BB-90EE-CE2AAD051B83}"/>
          </ac:graphicFrameMkLst>
        </pc:graphicFrameChg>
        <pc:graphicFrameChg chg="add mod modGraphic">
          <ac:chgData name="John Matthew Fonacier" userId="41ed7aad-f73d-462f-94ba-3763ef9c6217" providerId="ADAL" clId="{A31971C0-D037-431C-9569-B92A466654A1}" dt="2018-08-28T15:56:58.824" v="2951" actId="403"/>
          <ac:graphicFrameMkLst>
            <pc:docMk/>
            <pc:sldMk cId="3139284074" sldId="297"/>
            <ac:graphicFrameMk id="5" creationId="{06E29401-2147-43DC-BD47-D039DBD8041A}"/>
          </ac:graphicFrameMkLst>
        </pc:graphicFrameChg>
      </pc:sldChg>
      <pc:sldChg chg="addSp delSp modSp add">
        <pc:chgData name="John Matthew Fonacier" userId="41ed7aad-f73d-462f-94ba-3763ef9c6217" providerId="ADAL" clId="{A31971C0-D037-431C-9569-B92A466654A1}" dt="2018-08-28T15:58:59.911" v="2993" actId="403"/>
        <pc:sldMkLst>
          <pc:docMk/>
          <pc:sldMk cId="4042721087" sldId="298"/>
        </pc:sldMkLst>
        <pc:spChg chg="del">
          <ac:chgData name="John Matthew Fonacier" userId="41ed7aad-f73d-462f-94ba-3763ef9c6217" providerId="ADAL" clId="{A31971C0-D037-431C-9569-B92A466654A1}" dt="2018-08-28T15:57:09.943" v="2954" actId="478"/>
          <ac:spMkLst>
            <pc:docMk/>
            <pc:sldMk cId="4042721087" sldId="298"/>
            <ac:spMk id="2" creationId="{D7F0EDCD-4BF8-4568-8E70-23F773EF8565}"/>
          </ac:spMkLst>
        </pc:spChg>
        <pc:spChg chg="del">
          <ac:chgData name="John Matthew Fonacier" userId="41ed7aad-f73d-462f-94ba-3763ef9c6217" providerId="ADAL" clId="{A31971C0-D037-431C-9569-B92A466654A1}" dt="2018-08-28T15:57:09.455" v="2953" actId="478"/>
          <ac:spMkLst>
            <pc:docMk/>
            <pc:sldMk cId="4042721087" sldId="298"/>
            <ac:spMk id="3" creationId="{650357D2-04DB-432B-A6B3-B8AD98785F53}"/>
          </ac:spMkLst>
        </pc:spChg>
        <pc:spChg chg="add del">
          <ac:chgData name="John Matthew Fonacier" userId="41ed7aad-f73d-462f-94ba-3763ef9c6217" providerId="ADAL" clId="{A31971C0-D037-431C-9569-B92A466654A1}" dt="2018-08-28T15:57:11.818" v="2956" actId="403"/>
          <ac:spMkLst>
            <pc:docMk/>
            <pc:sldMk cId="4042721087" sldId="298"/>
            <ac:spMk id="4" creationId="{031E4905-D9F7-4B24-863F-25EFE1BC7A6E}"/>
          </ac:spMkLst>
        </pc:spChg>
        <pc:graphicFrameChg chg="add del mod">
          <ac:chgData name="John Matthew Fonacier" userId="41ed7aad-f73d-462f-94ba-3763ef9c6217" providerId="ADAL" clId="{A31971C0-D037-431C-9569-B92A466654A1}" dt="2018-08-28T15:57:57.160" v="2961" actId="478"/>
          <ac:graphicFrameMkLst>
            <pc:docMk/>
            <pc:sldMk cId="4042721087" sldId="298"/>
            <ac:graphicFrameMk id="5" creationId="{EF6AB18C-D7B3-4A0C-81D9-FB38F727695A}"/>
          </ac:graphicFrameMkLst>
        </pc:graphicFrameChg>
        <pc:graphicFrameChg chg="add del">
          <ac:chgData name="John Matthew Fonacier" userId="41ed7aad-f73d-462f-94ba-3763ef9c6217" providerId="ADAL" clId="{A31971C0-D037-431C-9569-B92A466654A1}" dt="2018-08-28T15:57:56.046" v="2960" actId="478"/>
          <ac:graphicFrameMkLst>
            <pc:docMk/>
            <pc:sldMk cId="4042721087" sldId="298"/>
            <ac:graphicFrameMk id="6" creationId="{C8F1BAFE-A8F2-410E-91D7-0AA68D070558}"/>
          </ac:graphicFrameMkLst>
        </pc:graphicFrameChg>
        <pc:graphicFrameChg chg="add del mod modGraphic">
          <ac:chgData name="John Matthew Fonacier" userId="41ed7aad-f73d-462f-94ba-3763ef9c6217" providerId="ADAL" clId="{A31971C0-D037-431C-9569-B92A466654A1}" dt="2018-08-28T15:58:59.911" v="2993" actId="403"/>
          <ac:graphicFrameMkLst>
            <pc:docMk/>
            <pc:sldMk cId="4042721087" sldId="298"/>
            <ac:graphicFrameMk id="7" creationId="{E8A1A7DC-4933-4054-A773-8AF7F10DC61A}"/>
          </ac:graphicFrameMkLst>
        </pc:graphicFrameChg>
      </pc:sldChg>
      <pc:sldChg chg="addSp delSp modSp add del">
        <pc:chgData name="John Matthew Fonacier" userId="41ed7aad-f73d-462f-94ba-3763ef9c6217" providerId="ADAL" clId="{A31971C0-D037-431C-9569-B92A466654A1}" dt="2018-08-28T15:59:58.416" v="3005" actId="404"/>
        <pc:sldMkLst>
          <pc:docMk/>
          <pc:sldMk cId="2455774182" sldId="299"/>
        </pc:sldMkLst>
        <pc:spChg chg="del">
          <ac:chgData name="John Matthew Fonacier" userId="41ed7aad-f73d-462f-94ba-3763ef9c6217" providerId="ADAL" clId="{A31971C0-D037-431C-9569-B92A466654A1}" dt="2018-08-28T15:59:39.166" v="2998" actId="478"/>
          <ac:spMkLst>
            <pc:docMk/>
            <pc:sldMk cId="2455774182" sldId="299"/>
            <ac:spMk id="2" creationId="{E9A470A5-6AF2-4325-A450-932A64220825}"/>
          </ac:spMkLst>
        </pc:spChg>
        <pc:spChg chg="del">
          <ac:chgData name="John Matthew Fonacier" userId="41ed7aad-f73d-462f-94ba-3763ef9c6217" providerId="ADAL" clId="{A31971C0-D037-431C-9569-B92A466654A1}" dt="2018-08-28T15:59:38.351" v="2997" actId="478"/>
          <ac:spMkLst>
            <pc:docMk/>
            <pc:sldMk cId="2455774182" sldId="299"/>
            <ac:spMk id="3" creationId="{ED97294B-C26F-4D6A-B5AD-1774BE4C0D6C}"/>
          </ac:spMkLst>
        </pc:spChg>
        <pc:graphicFrameChg chg="add mod modGraphic">
          <ac:chgData name="John Matthew Fonacier" userId="41ed7aad-f73d-462f-94ba-3763ef9c6217" providerId="ADAL" clId="{A31971C0-D037-431C-9569-B92A466654A1}" dt="2018-08-28T15:59:58.416" v="3005" actId="404"/>
          <ac:graphicFrameMkLst>
            <pc:docMk/>
            <pc:sldMk cId="2455774182" sldId="299"/>
            <ac:graphicFrameMk id="4" creationId="{C124D874-E12C-425F-A22B-8785FC756049}"/>
          </ac:graphicFrameMkLst>
        </pc:graphicFrameChg>
      </pc:sldChg>
      <pc:sldChg chg="delSp modSp add">
        <pc:chgData name="John Matthew Fonacier" userId="41ed7aad-f73d-462f-94ba-3763ef9c6217" providerId="ADAL" clId="{A31971C0-D037-431C-9569-B92A466654A1}" dt="2018-08-28T16:00:50.775" v="3018" actId="478"/>
        <pc:sldMkLst>
          <pc:docMk/>
          <pc:sldMk cId="1444862383" sldId="300"/>
        </pc:sldMkLst>
        <pc:spChg chg="mod">
          <ac:chgData name="John Matthew Fonacier" userId="41ed7aad-f73d-462f-94ba-3763ef9c6217" providerId="ADAL" clId="{A31971C0-D037-431C-9569-B92A466654A1}" dt="2018-08-28T16:00:48.958" v="3017" actId="20577"/>
          <ac:spMkLst>
            <pc:docMk/>
            <pc:sldMk cId="1444862383" sldId="300"/>
            <ac:spMk id="2" creationId="{8188FF08-0AA2-47BC-A2BB-8FDAB28155DC}"/>
          </ac:spMkLst>
        </pc:spChg>
        <pc:spChg chg="del">
          <ac:chgData name="John Matthew Fonacier" userId="41ed7aad-f73d-462f-94ba-3763ef9c6217" providerId="ADAL" clId="{A31971C0-D037-431C-9569-B92A466654A1}" dt="2018-08-28T16:00:50.775" v="3018" actId="478"/>
          <ac:spMkLst>
            <pc:docMk/>
            <pc:sldMk cId="1444862383" sldId="300"/>
            <ac:spMk id="3" creationId="{D0DAAAB1-CBC1-44E7-97E3-D51CF06369DC}"/>
          </ac:spMkLst>
        </pc:spChg>
      </pc:sldChg>
      <pc:sldChg chg="add del">
        <pc:chgData name="John Matthew Fonacier" userId="41ed7aad-f73d-462f-94ba-3763ef9c6217" providerId="ADAL" clId="{A31971C0-D037-431C-9569-B92A466654A1}" dt="2018-08-28T16:01:45.608" v="3028" actId="207"/>
        <pc:sldMkLst>
          <pc:docMk/>
          <pc:sldMk cId="1132997371" sldId="301"/>
        </pc:sldMkLst>
      </pc:sldChg>
      <pc:sldChg chg="modSp add">
        <pc:chgData name="John Matthew Fonacier" userId="41ed7aad-f73d-462f-94ba-3763ef9c6217" providerId="ADAL" clId="{A31971C0-D037-431C-9569-B92A466654A1}" dt="2018-08-28T16:02:49.415" v="3041" actId="20577"/>
        <pc:sldMkLst>
          <pc:docMk/>
          <pc:sldMk cId="1309742912" sldId="301"/>
        </pc:sldMkLst>
        <pc:spChg chg="mod">
          <ac:chgData name="John Matthew Fonacier" userId="41ed7aad-f73d-462f-94ba-3763ef9c6217" providerId="ADAL" clId="{A31971C0-D037-431C-9569-B92A466654A1}" dt="2018-08-28T16:02:49.415" v="3041" actId="20577"/>
          <ac:spMkLst>
            <pc:docMk/>
            <pc:sldMk cId="1309742912" sldId="301"/>
            <ac:spMk id="2" creationId="{8188FF08-0AA2-47BC-A2BB-8FDAB28155DC}"/>
          </ac:spMkLst>
        </pc:spChg>
      </pc:sldChg>
      <pc:sldChg chg="add del">
        <pc:chgData name="John Matthew Fonacier" userId="41ed7aad-f73d-462f-94ba-3763ef9c6217" providerId="ADAL" clId="{A31971C0-D037-431C-9569-B92A466654A1}" dt="2018-08-28T16:01:44.560" v="3027" actId="207"/>
        <pc:sldMkLst>
          <pc:docMk/>
          <pc:sldMk cId="1259418505" sldId="302"/>
        </pc:sldMkLst>
      </pc:sldChg>
      <pc:sldChg chg="addSp delSp modSp add">
        <pc:chgData name="John Matthew Fonacier" userId="41ed7aad-f73d-462f-94ba-3763ef9c6217" providerId="ADAL" clId="{A31971C0-D037-431C-9569-B92A466654A1}" dt="2018-08-28T16:03:26.999" v="3067" actId="403"/>
        <pc:sldMkLst>
          <pc:docMk/>
          <pc:sldMk cId="3159872280" sldId="302"/>
        </pc:sldMkLst>
        <pc:spChg chg="del">
          <ac:chgData name="John Matthew Fonacier" userId="41ed7aad-f73d-462f-94ba-3763ef9c6217" providerId="ADAL" clId="{A31971C0-D037-431C-9569-B92A466654A1}" dt="2018-08-28T16:03:01.022" v="3046" actId="478"/>
          <ac:spMkLst>
            <pc:docMk/>
            <pc:sldMk cId="3159872280" sldId="302"/>
            <ac:spMk id="2" creationId="{08815DA6-84E2-4BB1-A5BA-83242A471FD3}"/>
          </ac:spMkLst>
        </pc:spChg>
        <pc:spChg chg="del">
          <ac:chgData name="John Matthew Fonacier" userId="41ed7aad-f73d-462f-94ba-3763ef9c6217" providerId="ADAL" clId="{A31971C0-D037-431C-9569-B92A466654A1}" dt="2018-08-28T16:03:00.534" v="3045" actId="478"/>
          <ac:spMkLst>
            <pc:docMk/>
            <pc:sldMk cId="3159872280" sldId="302"/>
            <ac:spMk id="3" creationId="{6421E4FE-477E-4496-A5CE-3D680D014B49}"/>
          </ac:spMkLst>
        </pc:spChg>
        <pc:graphicFrameChg chg="add mod modGraphic">
          <ac:chgData name="John Matthew Fonacier" userId="41ed7aad-f73d-462f-94ba-3763ef9c6217" providerId="ADAL" clId="{A31971C0-D037-431C-9569-B92A466654A1}" dt="2018-08-28T16:03:26.999" v="3067" actId="403"/>
          <ac:graphicFrameMkLst>
            <pc:docMk/>
            <pc:sldMk cId="3159872280" sldId="302"/>
            <ac:graphicFrameMk id="4" creationId="{7E6AF294-1616-4FDF-B783-45BD62687C60}"/>
          </ac:graphicFrameMkLst>
        </pc:graphicFrameChg>
      </pc:sldChg>
      <pc:sldChg chg="add del">
        <pc:chgData name="John Matthew Fonacier" userId="41ed7aad-f73d-462f-94ba-3763ef9c6217" providerId="ADAL" clId="{A31971C0-D037-431C-9569-B92A466654A1}" dt="2018-08-28T16:02:54.233" v="3043" actId="207"/>
        <pc:sldMkLst>
          <pc:docMk/>
          <pc:sldMk cId="3178991850" sldId="302"/>
        </pc:sldMkLst>
      </pc:sldChg>
      <pc:sldChg chg="modSp add">
        <pc:chgData name="John Matthew Fonacier" userId="41ed7aad-f73d-462f-94ba-3763ef9c6217" providerId="ADAL" clId="{A31971C0-D037-431C-9569-B92A466654A1}" dt="2018-08-28T16:08:04.502" v="3288" actId="20577"/>
        <pc:sldMkLst>
          <pc:docMk/>
          <pc:sldMk cId="339989347" sldId="303"/>
        </pc:sldMkLst>
        <pc:spChg chg="mod">
          <ac:chgData name="John Matthew Fonacier" userId="41ed7aad-f73d-462f-94ba-3763ef9c6217" providerId="ADAL" clId="{A31971C0-D037-431C-9569-B92A466654A1}" dt="2018-08-28T16:06:18.958" v="3103" actId="20577"/>
          <ac:spMkLst>
            <pc:docMk/>
            <pc:sldMk cId="339989347" sldId="303"/>
            <ac:spMk id="2" creationId="{2763AEE2-B36E-4CCA-A40F-4BEEB37A3132}"/>
          </ac:spMkLst>
        </pc:spChg>
        <pc:spChg chg="mod">
          <ac:chgData name="John Matthew Fonacier" userId="41ed7aad-f73d-462f-94ba-3763ef9c6217" providerId="ADAL" clId="{A31971C0-D037-431C-9569-B92A466654A1}" dt="2018-08-28T16:08:04.502" v="3288" actId="20577"/>
          <ac:spMkLst>
            <pc:docMk/>
            <pc:sldMk cId="339989347" sldId="303"/>
            <ac:spMk id="3" creationId="{338A0E54-026F-4B25-AC0E-3DF9ACEC83B4}"/>
          </ac:spMkLst>
        </pc:spChg>
      </pc:sldChg>
      <pc:sldChg chg="add del">
        <pc:chgData name="John Matthew Fonacier" userId="41ed7aad-f73d-462f-94ba-3763ef9c6217" providerId="ADAL" clId="{A31971C0-D037-431C-9569-B92A466654A1}" dt="2018-08-28T16:01:44.160" v="3026" actId="207"/>
        <pc:sldMkLst>
          <pc:docMk/>
          <pc:sldMk cId="2417904604" sldId="303"/>
        </pc:sldMkLst>
      </pc:sldChg>
      <pc:sldChg chg="add del">
        <pc:chgData name="John Matthew Fonacier" userId="41ed7aad-f73d-462f-94ba-3763ef9c6217" providerId="ADAL" clId="{A31971C0-D037-431C-9569-B92A466654A1}" dt="2018-08-28T16:01:43.800" v="3025" actId="207"/>
        <pc:sldMkLst>
          <pc:docMk/>
          <pc:sldMk cId="605043964" sldId="304"/>
        </pc:sldMkLst>
      </pc:sldChg>
      <pc:sldChg chg="addSp delSp modSp add">
        <pc:chgData name="John Matthew Fonacier" userId="41ed7aad-f73d-462f-94ba-3763ef9c6217" providerId="ADAL" clId="{A31971C0-D037-431C-9569-B92A466654A1}" dt="2018-08-28T16:09:36.672" v="3317" actId="255"/>
        <pc:sldMkLst>
          <pc:docMk/>
          <pc:sldMk cId="1699434407" sldId="304"/>
        </pc:sldMkLst>
        <pc:spChg chg="mod">
          <ac:chgData name="John Matthew Fonacier" userId="41ed7aad-f73d-462f-94ba-3763ef9c6217" providerId="ADAL" clId="{A31971C0-D037-431C-9569-B92A466654A1}" dt="2018-08-28T16:09:23.087" v="3311" actId="20577"/>
          <ac:spMkLst>
            <pc:docMk/>
            <pc:sldMk cId="1699434407" sldId="304"/>
            <ac:spMk id="2" creationId="{C13A0050-3AFF-4846-8FD8-305B55A46010}"/>
          </ac:spMkLst>
        </pc:spChg>
        <pc:spChg chg="add del mod">
          <ac:chgData name="John Matthew Fonacier" userId="41ed7aad-f73d-462f-94ba-3763ef9c6217" providerId="ADAL" clId="{A31971C0-D037-431C-9569-B92A466654A1}" dt="2018-08-28T16:09:36.672" v="3317" actId="255"/>
          <ac:spMkLst>
            <pc:docMk/>
            <pc:sldMk cId="1699434407" sldId="304"/>
            <ac:spMk id="3" creationId="{D235031A-BCE3-465C-A862-27A89471B6E4}"/>
          </ac:spMkLst>
        </pc:spChg>
        <pc:spChg chg="add del">
          <ac:chgData name="John Matthew Fonacier" userId="41ed7aad-f73d-462f-94ba-3763ef9c6217" providerId="ADAL" clId="{A31971C0-D037-431C-9569-B92A466654A1}" dt="2018-08-28T16:09:31.064" v="3314" actId="255"/>
          <ac:spMkLst>
            <pc:docMk/>
            <pc:sldMk cId="1699434407" sldId="304"/>
            <ac:spMk id="4" creationId="{57AF3D22-A83F-4BE5-BE4A-5E38FC2D74F1}"/>
          </ac:spMkLst>
        </pc:spChg>
      </pc:sldChg>
      <pc:sldChg chg="modSp add">
        <pc:chgData name="John Matthew Fonacier" userId="41ed7aad-f73d-462f-94ba-3763ef9c6217" providerId="ADAL" clId="{A31971C0-D037-431C-9569-B92A466654A1}" dt="2018-08-28T16:10:09.632" v="3337" actId="207"/>
        <pc:sldMkLst>
          <pc:docMk/>
          <pc:sldMk cId="2630071067" sldId="305"/>
        </pc:sldMkLst>
        <pc:spChg chg="mod">
          <ac:chgData name="John Matthew Fonacier" userId="41ed7aad-f73d-462f-94ba-3763ef9c6217" providerId="ADAL" clId="{A31971C0-D037-431C-9569-B92A466654A1}" dt="2018-08-28T16:09:53.323" v="3335" actId="207"/>
          <ac:spMkLst>
            <pc:docMk/>
            <pc:sldMk cId="2630071067" sldId="305"/>
            <ac:spMk id="2" creationId="{C61FFFD1-5253-47AA-A54E-0237C50C1535}"/>
          </ac:spMkLst>
        </pc:spChg>
        <pc:spChg chg="mod">
          <ac:chgData name="John Matthew Fonacier" userId="41ed7aad-f73d-462f-94ba-3763ef9c6217" providerId="ADAL" clId="{A31971C0-D037-431C-9569-B92A466654A1}" dt="2018-08-28T16:10:09.632" v="3337" actId="207"/>
          <ac:spMkLst>
            <pc:docMk/>
            <pc:sldMk cId="2630071067" sldId="305"/>
            <ac:spMk id="3" creationId="{2D28CEEC-B9ED-4734-B314-39AAA613C752}"/>
          </ac:spMkLst>
        </pc:spChg>
      </pc:sldChg>
      <pc:sldChg chg="modSp add">
        <pc:chgData name="John Matthew Fonacier" userId="41ed7aad-f73d-462f-94ba-3763ef9c6217" providerId="ADAL" clId="{A31971C0-D037-431C-9569-B92A466654A1}" dt="2018-08-28T16:15:15.041" v="3342" actId="207"/>
        <pc:sldMkLst>
          <pc:docMk/>
          <pc:sldMk cId="3652984266" sldId="306"/>
        </pc:sldMkLst>
        <pc:spChg chg="mod">
          <ac:chgData name="John Matthew Fonacier" userId="41ed7aad-f73d-462f-94ba-3763ef9c6217" providerId="ADAL" clId="{A31971C0-D037-431C-9569-B92A466654A1}" dt="2018-08-28T16:15:06.757" v="3339" actId="207"/>
          <ac:spMkLst>
            <pc:docMk/>
            <pc:sldMk cId="3652984266" sldId="306"/>
            <ac:spMk id="2" creationId="{3A635AE2-DCF8-4245-8B38-3F98EE753556}"/>
          </ac:spMkLst>
        </pc:spChg>
        <pc:spChg chg="mod">
          <ac:chgData name="John Matthew Fonacier" userId="41ed7aad-f73d-462f-94ba-3763ef9c6217" providerId="ADAL" clId="{A31971C0-D037-431C-9569-B92A466654A1}" dt="2018-08-28T16:15:15.041" v="3342" actId="207"/>
          <ac:spMkLst>
            <pc:docMk/>
            <pc:sldMk cId="3652984266" sldId="306"/>
            <ac:spMk id="3" creationId="{93036DB6-C525-4E30-9195-9DB3658B15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6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7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076BCC9-7968-40AA-8F15-42D1BF07821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7F948C-A69A-4817-9E12-A9FECA3B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365B-8D29-4FC6-AC59-2B5C4137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840" y="396618"/>
            <a:ext cx="10318418" cy="4394988"/>
          </a:xfrm>
        </p:spPr>
        <p:txBody>
          <a:bodyPr>
            <a:normAutofit/>
          </a:bodyPr>
          <a:lstStyle/>
          <a:p>
            <a:r>
              <a:rPr lang="en-PH" dirty="0"/>
              <a:t>Asia pacific college’s</a:t>
            </a:r>
            <a:br>
              <a:rPr lang="en-PH" dirty="0"/>
            </a:br>
            <a:r>
              <a:rPr lang="en-PH" dirty="0"/>
              <a:t>aircon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1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4B29-F137-4B56-9BF8-EAB702D6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General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B85B-8C2F-4AD5-998A-9C11A69B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Create a program that will simulate the operation of air conditioner </a:t>
            </a:r>
          </a:p>
          <a:p>
            <a:r>
              <a:rPr lang="en-PH" sz="3200" dirty="0"/>
              <a:t>Justify the costing of implementation of an IoT solution to operate the facilities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36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0C55-17C7-43CE-91AA-6A441D8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2F5F-797D-40F1-AA83-878D37B9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Create a program for a Raspberry Pi 3 that will simulate the operation of an IoT solution using the following modules:</a:t>
            </a:r>
          </a:p>
          <a:p>
            <a:pPr lvl="1"/>
            <a:r>
              <a:rPr lang="en-PH" sz="3000" dirty="0"/>
              <a:t>LED, to represent as a trigger for the IR transmitter </a:t>
            </a:r>
          </a:p>
          <a:p>
            <a:pPr lvl="1"/>
            <a:r>
              <a:rPr lang="en-PH" sz="3000" dirty="0"/>
              <a:t>PIR Motion sensor, to detect movement in a room</a:t>
            </a:r>
          </a:p>
          <a:p>
            <a:pPr marL="274320" lvl="1" indent="0">
              <a:buNone/>
            </a:pPr>
            <a:endParaRPr lang="en-PH" sz="3000" dirty="0"/>
          </a:p>
          <a:p>
            <a:pPr marL="274320" lvl="1" indent="0">
              <a:buNone/>
            </a:pPr>
            <a:endParaRPr lang="en-PH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04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0C55-17C7-43CE-91AA-6A441D8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2F5F-797D-40F1-AA83-878D37B9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 trigger will be used to present the operation of air conditioner inside the room.  Accompanied by a database, whereby the class schedules will be manually inputted. The database will be used by the device as reference to operate the facility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907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0C55-17C7-43CE-91AA-6A441D8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2F5F-797D-40F1-AA83-878D37B9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3200" dirty="0"/>
              <a:t>Create a web-based reporting system, to monitor air conditioner, with the following present modules:</a:t>
            </a:r>
          </a:p>
          <a:p>
            <a:pPr lvl="1"/>
            <a:r>
              <a:rPr lang="en-PH" sz="3000" dirty="0"/>
              <a:t>Login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92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0C55-17C7-43CE-91AA-6A441D8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2F5F-797D-40F1-AA83-878D37B9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3200" dirty="0"/>
              <a:t>Create a web-based reporting system, to monitor air conditioner, with the following present modules:</a:t>
            </a:r>
          </a:p>
          <a:p>
            <a:pPr lvl="1"/>
            <a:r>
              <a:rPr lang="en-PH" sz="3000" dirty="0"/>
              <a:t>Login </a:t>
            </a:r>
          </a:p>
          <a:p>
            <a:pPr lvl="1"/>
            <a:r>
              <a:rPr lang="en-PH" sz="3000" dirty="0"/>
              <a:t>Feedback of the facility based on its operation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779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A073-1082-4CAD-BE5D-9BE14178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5A12-2109-4F9F-9E4F-A8053B1D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 future modules that will be added are:</a:t>
            </a:r>
          </a:p>
          <a:p>
            <a:pPr lvl="1"/>
            <a:r>
              <a:rPr lang="en-PH" sz="3000" dirty="0"/>
              <a:t>Administrator account that oversees the following:</a:t>
            </a:r>
          </a:p>
          <a:p>
            <a:pPr lvl="2"/>
            <a:r>
              <a:rPr lang="en-PH" sz="2800" dirty="0"/>
              <a:t>Managing accounts</a:t>
            </a:r>
          </a:p>
          <a:p>
            <a:pPr lvl="2"/>
            <a:r>
              <a:rPr lang="en-PH" sz="2800" dirty="0"/>
              <a:t>Overseeing reports</a:t>
            </a:r>
          </a:p>
          <a:p>
            <a:pPr lvl="2"/>
            <a:r>
              <a:rPr lang="en-PH" sz="2800" dirty="0"/>
              <a:t>Setting user privileges</a:t>
            </a:r>
          </a:p>
          <a:p>
            <a:pPr marL="274320" lvl="1" indent="0">
              <a:buNone/>
            </a:pPr>
            <a:br>
              <a:rPr lang="en-PH" sz="3000" dirty="0"/>
            </a:br>
            <a:r>
              <a:rPr lang="en-PH" sz="3000" dirty="0"/>
              <a:t>	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28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5763-2FD5-4BEB-9E68-0A491823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8288-9722-4FC5-8F1E-5F328ABC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 tabular view for searching and viewing of organized data sent by the IoT device –that operates the facility, providing the following:</a:t>
            </a:r>
          </a:p>
          <a:p>
            <a:pPr lvl="1"/>
            <a:r>
              <a:rPr lang="en-PH" sz="3000" dirty="0"/>
              <a:t>Feedback from the operation of facilities</a:t>
            </a:r>
          </a:p>
          <a:p>
            <a:pPr lvl="1"/>
            <a:r>
              <a:rPr lang="en-PH" sz="3000" dirty="0"/>
              <a:t>A real-time report for the current time of the day</a:t>
            </a:r>
          </a:p>
          <a:p>
            <a:pPr lvl="1"/>
            <a:r>
              <a:rPr lang="en-PH" sz="3000" dirty="0"/>
              <a:t>A summary report for all the operation of facilities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2129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5763-2FD5-4BEB-9E68-0A491823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8288-9722-4FC5-8F1E-5F328ABC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 tabular format for the list of reports made by users with details such as:</a:t>
            </a:r>
          </a:p>
          <a:p>
            <a:pPr lvl="1"/>
            <a:r>
              <a:rPr lang="en-PH" sz="2800" dirty="0"/>
              <a:t>Time and date</a:t>
            </a:r>
          </a:p>
          <a:p>
            <a:pPr lvl="1"/>
            <a:r>
              <a:rPr lang="en-PH" sz="2800" dirty="0"/>
              <a:t>Description of report</a:t>
            </a:r>
          </a:p>
          <a:p>
            <a:pPr lvl="1"/>
            <a:r>
              <a:rPr lang="en-PH" sz="2800" dirty="0"/>
              <a:t>Room number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7761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BA93-D4BF-49DE-8A6A-7FD7C058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F338-FE36-4C46-8A7D-143B64B6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Justify the costing of an implementation of an IoT solution to automate the operation of air conditioners in APC, through forecasting of the expenses incurred by a weekly and monthly, and how much is wasted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094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196A-EACC-4EE4-B2D1-65333B64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Scope and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86B6-CCCC-4B1D-A223-71C3E7FD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All air conditioners that are not inside the classrooms with class schedules will not be covered by the IoT device</a:t>
            </a:r>
          </a:p>
          <a:p>
            <a:r>
              <a:rPr lang="en-PH" sz="3200" dirty="0"/>
              <a:t>The operation of the facilities will only follow the class schedules provided by the registrar that is stored in APCIS</a:t>
            </a:r>
          </a:p>
          <a:p>
            <a:r>
              <a:rPr lang="en-PH" sz="3200" dirty="0"/>
              <a:t>The content of the project will follow the client’s request and any suggestion will be immediately addressed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926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AF2C-0864-40B3-BA00-8E776221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373861"/>
            <a:ext cx="10178322" cy="1492132"/>
          </a:xfrm>
        </p:spPr>
        <p:txBody>
          <a:bodyPr/>
          <a:lstStyle/>
          <a:p>
            <a:r>
              <a:rPr lang="en-PH" dirty="0"/>
              <a:t>Facility management (FM)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51DC-E87B-4968-AD14-32E3C62A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886" y="2759428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>
                <a:solidFill>
                  <a:schemeClr val="tx1"/>
                </a:solidFill>
              </a:rPr>
              <a:t>The premises and services required to accommodate and facilitate business activity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5E8AC-0D53-478D-A7A4-D346BC7BB4C3}"/>
              </a:ext>
            </a:extLst>
          </p:cNvPr>
          <p:cNvSpPr txBox="1"/>
          <p:nvPr/>
        </p:nvSpPr>
        <p:spPr>
          <a:xfrm>
            <a:off x="6606073" y="3842633"/>
            <a:ext cx="45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-Bernard (1996)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47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0C11-D376-484A-B223-F3DCC2B2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Review of Related Literature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1A18-0D9B-4761-9779-D83B4816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595070"/>
          </a:xfrm>
        </p:spPr>
        <p:txBody>
          <a:bodyPr>
            <a:normAutofit/>
          </a:bodyPr>
          <a:lstStyle/>
          <a:p>
            <a:r>
              <a:rPr lang="en-PH" sz="3200" dirty="0"/>
              <a:t>Meeting Room Monitoring</a:t>
            </a:r>
          </a:p>
          <a:p>
            <a:r>
              <a:rPr lang="en-PH" sz="3200" dirty="0"/>
              <a:t>Konica Minolta Laboratory Europe (KMLE) Solution</a:t>
            </a:r>
          </a:p>
          <a:p>
            <a:r>
              <a:rPr lang="en-PH" sz="3200" dirty="0"/>
              <a:t>Smart Meeting Rooms – Intel IoT</a:t>
            </a:r>
          </a:p>
          <a:p>
            <a:r>
              <a:rPr lang="en-PH" sz="3200" dirty="0"/>
              <a:t>Conference Room Truth Serum</a:t>
            </a:r>
          </a:p>
          <a:p>
            <a:r>
              <a:rPr lang="en-PH" sz="3200" dirty="0"/>
              <a:t>Meeting Room Booking System (MBRS)</a:t>
            </a:r>
          </a:p>
          <a:p>
            <a:r>
              <a:rPr lang="en-PH" sz="3200" dirty="0"/>
              <a:t>Open Source Hassle-Free Booking System for Schools</a:t>
            </a:r>
          </a:p>
          <a:p>
            <a:r>
              <a:rPr lang="en-PH" sz="3200" dirty="0"/>
              <a:t>Open Space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525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5097A8-1AF8-420E-8361-811736EC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494"/>
              </p:ext>
            </p:extLst>
          </p:nvPr>
        </p:nvGraphicFramePr>
        <p:xfrm>
          <a:off x="310392" y="293614"/>
          <a:ext cx="11576807" cy="6278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078">
                  <a:extLst>
                    <a:ext uri="{9D8B030D-6E8A-4147-A177-3AD203B41FA5}">
                      <a16:colId xmlns:a16="http://schemas.microsoft.com/office/drawing/2014/main" val="630384107"/>
                    </a:ext>
                  </a:extLst>
                </a:gridCol>
                <a:gridCol w="1709078">
                  <a:extLst>
                    <a:ext uri="{9D8B030D-6E8A-4147-A177-3AD203B41FA5}">
                      <a16:colId xmlns:a16="http://schemas.microsoft.com/office/drawing/2014/main" val="2959144431"/>
                    </a:ext>
                  </a:extLst>
                </a:gridCol>
                <a:gridCol w="1709078">
                  <a:extLst>
                    <a:ext uri="{9D8B030D-6E8A-4147-A177-3AD203B41FA5}">
                      <a16:colId xmlns:a16="http://schemas.microsoft.com/office/drawing/2014/main" val="3225765682"/>
                    </a:ext>
                  </a:extLst>
                </a:gridCol>
                <a:gridCol w="1403390">
                  <a:extLst>
                    <a:ext uri="{9D8B030D-6E8A-4147-A177-3AD203B41FA5}">
                      <a16:colId xmlns:a16="http://schemas.microsoft.com/office/drawing/2014/main" val="2868547265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989244343"/>
                    </a:ext>
                  </a:extLst>
                </a:gridCol>
                <a:gridCol w="1540025">
                  <a:extLst>
                    <a:ext uri="{9D8B030D-6E8A-4147-A177-3AD203B41FA5}">
                      <a16:colId xmlns:a16="http://schemas.microsoft.com/office/drawing/2014/main" val="3246411661"/>
                    </a:ext>
                  </a:extLst>
                </a:gridCol>
                <a:gridCol w="954121">
                  <a:extLst>
                    <a:ext uri="{9D8B030D-6E8A-4147-A177-3AD203B41FA5}">
                      <a16:colId xmlns:a16="http://schemas.microsoft.com/office/drawing/2014/main" val="3171843723"/>
                    </a:ext>
                  </a:extLst>
                </a:gridCol>
                <a:gridCol w="1292229">
                  <a:extLst>
                    <a:ext uri="{9D8B030D-6E8A-4147-A177-3AD203B41FA5}">
                      <a16:colId xmlns:a16="http://schemas.microsoft.com/office/drawing/2014/main" val="2214360868"/>
                    </a:ext>
                  </a:extLst>
                </a:gridCol>
              </a:tblGrid>
              <a:tr h="667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ROOM RESERVATION SYSTEMS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AUTOMATED RESERVATION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MANUAL RESERVATION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PREVENTS BOOKING CONFLICTS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DISPLAYS CURRENT STATUS OF ROOM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DETECTS ROOM OCCUPENCY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IOT BASED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PROVIDES ANALYSIS REPORT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extLst>
                  <a:ext uri="{0D108BD9-81ED-4DB2-BD59-A6C34878D82A}">
                    <a16:rowId xmlns:a16="http://schemas.microsoft.com/office/drawing/2014/main" val="34463716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Meeting Room Monitoring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✓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✕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extLst>
                  <a:ext uri="{0D108BD9-81ED-4DB2-BD59-A6C34878D82A}">
                    <a16:rowId xmlns:a16="http://schemas.microsoft.com/office/drawing/2014/main" val="4006746659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KMLE Solution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✕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extLst>
                  <a:ext uri="{0D108BD9-81ED-4DB2-BD59-A6C34878D82A}">
                    <a16:rowId xmlns:a16="http://schemas.microsoft.com/office/drawing/2014/main" val="3443273849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Smart Meeting Rooms - Intel IoT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✓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✕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extLst>
                  <a:ext uri="{0D108BD9-81ED-4DB2-BD59-A6C34878D82A}">
                    <a16:rowId xmlns:a16="http://schemas.microsoft.com/office/drawing/2014/main" val="1488482428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Conference Room Truth Serum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✕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✓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✓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✕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extLst>
                  <a:ext uri="{0D108BD9-81ED-4DB2-BD59-A6C34878D82A}">
                    <a16:rowId xmlns:a16="http://schemas.microsoft.com/office/drawing/2014/main" val="349438295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Meeting Room Booking System (MRBS)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✕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✕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✕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extLst>
                  <a:ext uri="{0D108BD9-81ED-4DB2-BD59-A6C34878D82A}">
                    <a16:rowId xmlns:a16="http://schemas.microsoft.com/office/drawing/2014/main" val="3743349027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Open Source Hassle-free Room Booking System for Schools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✕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✕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✕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extLst>
                  <a:ext uri="{0D108BD9-81ED-4DB2-BD59-A6C34878D82A}">
                    <a16:rowId xmlns:a16="http://schemas.microsoft.com/office/drawing/2014/main" val="3341816740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One Space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✕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✕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✓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extLst>
                  <a:ext uri="{0D108BD9-81ED-4DB2-BD59-A6C34878D82A}">
                    <a16:rowId xmlns:a16="http://schemas.microsoft.com/office/drawing/2014/main" val="2883967127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Proposed system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>
                          <a:effectLst/>
                        </a:rPr>
                        <a:t>✓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PH" sz="2800" dirty="0">
                          <a:effectLst/>
                        </a:rPr>
                        <a:t>✓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02" marR="62402" marT="0" marB="0"/>
                </a:tc>
                <a:extLst>
                  <a:ext uri="{0D108BD9-81ED-4DB2-BD59-A6C34878D82A}">
                    <a16:rowId xmlns:a16="http://schemas.microsoft.com/office/drawing/2014/main" val="2927171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59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A099-EF56-48AA-84DA-682CFAD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Technical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A9CE-2CFB-4F51-A667-CA4F7501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76956"/>
          </a:xfrm>
        </p:spPr>
        <p:txBody>
          <a:bodyPr>
            <a:normAutofit/>
          </a:bodyPr>
          <a:lstStyle/>
          <a:p>
            <a:r>
              <a:rPr lang="en-PH" sz="3200" dirty="0"/>
              <a:t>Facility Management</a:t>
            </a:r>
          </a:p>
          <a:p>
            <a:r>
              <a:rPr lang="en-PH" sz="3200" dirty="0"/>
              <a:t>Integrated Facility Management</a:t>
            </a:r>
          </a:p>
          <a:p>
            <a:r>
              <a:rPr lang="en-PH" sz="3200" dirty="0"/>
              <a:t>Internet of Things</a:t>
            </a:r>
          </a:p>
          <a:p>
            <a:r>
              <a:rPr lang="en-PH" sz="3200" dirty="0"/>
              <a:t>Intelligent Enterprise</a:t>
            </a:r>
          </a:p>
          <a:p>
            <a:r>
              <a:rPr lang="en-PH" sz="3200" dirty="0"/>
              <a:t>Living Services</a:t>
            </a:r>
          </a:p>
          <a:p>
            <a:r>
              <a:rPr lang="en-PH" sz="3200" dirty="0"/>
              <a:t>IoT Big Data Platforms</a:t>
            </a:r>
          </a:p>
          <a:p>
            <a:r>
              <a:rPr lang="en-PH" sz="3200" dirty="0"/>
              <a:t>Signal Processing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792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FF08-0AA2-47BC-A2BB-8FDAB281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EVENT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62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E29401-2147-43DC-BD47-D039DBD80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8100"/>
              </p:ext>
            </p:extLst>
          </p:nvPr>
        </p:nvGraphicFramePr>
        <p:xfrm>
          <a:off x="354435" y="367592"/>
          <a:ext cx="11423706" cy="6129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3951">
                  <a:extLst>
                    <a:ext uri="{9D8B030D-6E8A-4147-A177-3AD203B41FA5}">
                      <a16:colId xmlns:a16="http://schemas.microsoft.com/office/drawing/2014/main" val="506399639"/>
                    </a:ext>
                  </a:extLst>
                </a:gridCol>
                <a:gridCol w="1903951">
                  <a:extLst>
                    <a:ext uri="{9D8B030D-6E8A-4147-A177-3AD203B41FA5}">
                      <a16:colId xmlns:a16="http://schemas.microsoft.com/office/drawing/2014/main" val="2031456701"/>
                    </a:ext>
                  </a:extLst>
                </a:gridCol>
                <a:gridCol w="1903951">
                  <a:extLst>
                    <a:ext uri="{9D8B030D-6E8A-4147-A177-3AD203B41FA5}">
                      <a16:colId xmlns:a16="http://schemas.microsoft.com/office/drawing/2014/main" val="802823569"/>
                    </a:ext>
                  </a:extLst>
                </a:gridCol>
                <a:gridCol w="1903951">
                  <a:extLst>
                    <a:ext uri="{9D8B030D-6E8A-4147-A177-3AD203B41FA5}">
                      <a16:colId xmlns:a16="http://schemas.microsoft.com/office/drawing/2014/main" val="2459972192"/>
                    </a:ext>
                  </a:extLst>
                </a:gridCol>
                <a:gridCol w="1903951">
                  <a:extLst>
                    <a:ext uri="{9D8B030D-6E8A-4147-A177-3AD203B41FA5}">
                      <a16:colId xmlns:a16="http://schemas.microsoft.com/office/drawing/2014/main" val="2284305600"/>
                    </a:ext>
                  </a:extLst>
                </a:gridCol>
                <a:gridCol w="1903951">
                  <a:extLst>
                    <a:ext uri="{9D8B030D-6E8A-4147-A177-3AD203B41FA5}">
                      <a16:colId xmlns:a16="http://schemas.microsoft.com/office/drawing/2014/main" val="445878794"/>
                    </a:ext>
                  </a:extLst>
                </a:gridCol>
              </a:tblGrid>
              <a:tr h="5213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Trigger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Source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Response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Destination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88147540"/>
                  </a:ext>
                </a:extLst>
              </a:tr>
              <a:tr h="1147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Provide Class Schedules.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Start of a New Term.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APCIS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Provide updated class schedules.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Class Schedule Details.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IOT CLIENT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9079370"/>
                  </a:ext>
                </a:extLst>
              </a:tr>
              <a:tr h="1147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Operation of air conditioner/s.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Class Schedules.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APCIS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Checks class schedule details.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Process Class Schedule Details.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IOT CLIENT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0141557"/>
                  </a:ext>
                </a:extLst>
              </a:tr>
              <a:tr h="1147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Reserving a room.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Reservation of a room.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Manage reservation of room.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Manages reservation.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APCIS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98160612"/>
                  </a:ext>
                </a:extLst>
              </a:tr>
              <a:tr h="2121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Activation of the air conditioner/s and/or switch fuse.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Based on Class Schedules.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APCIS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Activates the air conditioner/s and/or switch fuse in a room.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Activates the switch fuse if there is one in a room, and air conditioner/s itself 15 minutes before the time allocated.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IOT CLIENT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4018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8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A1A7DC-4933-4054-A773-8AF7F10DC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72724"/>
              </p:ext>
            </p:extLst>
          </p:nvPr>
        </p:nvGraphicFramePr>
        <p:xfrm>
          <a:off x="342702" y="331298"/>
          <a:ext cx="11494164" cy="6136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5694">
                  <a:extLst>
                    <a:ext uri="{9D8B030D-6E8A-4147-A177-3AD203B41FA5}">
                      <a16:colId xmlns:a16="http://schemas.microsoft.com/office/drawing/2014/main" val="1529757241"/>
                    </a:ext>
                  </a:extLst>
                </a:gridCol>
                <a:gridCol w="1915694">
                  <a:extLst>
                    <a:ext uri="{9D8B030D-6E8A-4147-A177-3AD203B41FA5}">
                      <a16:colId xmlns:a16="http://schemas.microsoft.com/office/drawing/2014/main" val="3314635507"/>
                    </a:ext>
                  </a:extLst>
                </a:gridCol>
                <a:gridCol w="1915694">
                  <a:extLst>
                    <a:ext uri="{9D8B030D-6E8A-4147-A177-3AD203B41FA5}">
                      <a16:colId xmlns:a16="http://schemas.microsoft.com/office/drawing/2014/main" val="562012675"/>
                    </a:ext>
                  </a:extLst>
                </a:gridCol>
                <a:gridCol w="1915694">
                  <a:extLst>
                    <a:ext uri="{9D8B030D-6E8A-4147-A177-3AD203B41FA5}">
                      <a16:colId xmlns:a16="http://schemas.microsoft.com/office/drawing/2014/main" val="4210302943"/>
                    </a:ext>
                  </a:extLst>
                </a:gridCol>
                <a:gridCol w="1915694">
                  <a:extLst>
                    <a:ext uri="{9D8B030D-6E8A-4147-A177-3AD203B41FA5}">
                      <a16:colId xmlns:a16="http://schemas.microsoft.com/office/drawing/2014/main" val="2094408472"/>
                    </a:ext>
                  </a:extLst>
                </a:gridCol>
                <a:gridCol w="1915694">
                  <a:extLst>
                    <a:ext uri="{9D8B030D-6E8A-4147-A177-3AD203B41FA5}">
                      <a16:colId xmlns:a16="http://schemas.microsoft.com/office/drawing/2014/main" val="3506464669"/>
                    </a:ext>
                  </a:extLst>
                </a:gridCol>
              </a:tblGrid>
              <a:tr h="742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Trigger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Source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 Case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Response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Destination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extLst>
                  <a:ext uri="{0D108BD9-81ED-4DB2-BD59-A6C34878D82A}">
                    <a16:rowId xmlns:a16="http://schemas.microsoft.com/office/drawing/2014/main" val="767617179"/>
                  </a:ext>
                </a:extLst>
              </a:tr>
              <a:tr h="2877517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Deactivates the air conditioner/s and/or switch fuse.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Turning off Facilities if: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Professor is absent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Class is dismissed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Early dismissal 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Class suspension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the 5 minutes that the sensors had not detected any movement in a room.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APCIS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Deactivates air conditioner/s and/or switch fuse in a room.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Air conditioner and/or switch fuse are deactivated.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IOT CLIENT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extLst>
                  <a:ext uri="{0D108BD9-81ED-4DB2-BD59-A6C34878D82A}">
                    <a16:rowId xmlns:a16="http://schemas.microsoft.com/office/drawing/2014/main" val="2396051108"/>
                  </a:ext>
                </a:extLst>
              </a:tr>
              <a:tr h="2516557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Reactivating the air conditioner/s in a room.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From a deactivated air conditioner/s and/or switch fuse, turns on the air conditioner/s and/or switch fuse after detecting consistent movement for 1 minute if there is still time allocated in a room.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APCIS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Reactivation of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air conditioner/s and/or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switch/ fuse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Reactivates the air conditioner/s and/or switch fuse of the air conditioner.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IOT CLIENT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74" marR="44874" marT="44874" marB="44874"/>
                </a:tc>
                <a:extLst>
                  <a:ext uri="{0D108BD9-81ED-4DB2-BD59-A6C34878D82A}">
                    <a16:rowId xmlns:a16="http://schemas.microsoft.com/office/drawing/2014/main" val="24988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72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24D874-E12C-425F-A22B-8785FC756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9672"/>
              </p:ext>
            </p:extLst>
          </p:nvPr>
        </p:nvGraphicFramePr>
        <p:xfrm>
          <a:off x="329268" y="332811"/>
          <a:ext cx="11541156" cy="619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526">
                  <a:extLst>
                    <a:ext uri="{9D8B030D-6E8A-4147-A177-3AD203B41FA5}">
                      <a16:colId xmlns:a16="http://schemas.microsoft.com/office/drawing/2014/main" val="739310518"/>
                    </a:ext>
                  </a:extLst>
                </a:gridCol>
                <a:gridCol w="1923526">
                  <a:extLst>
                    <a:ext uri="{9D8B030D-6E8A-4147-A177-3AD203B41FA5}">
                      <a16:colId xmlns:a16="http://schemas.microsoft.com/office/drawing/2014/main" val="3383801544"/>
                    </a:ext>
                  </a:extLst>
                </a:gridCol>
                <a:gridCol w="1923526">
                  <a:extLst>
                    <a:ext uri="{9D8B030D-6E8A-4147-A177-3AD203B41FA5}">
                      <a16:colId xmlns:a16="http://schemas.microsoft.com/office/drawing/2014/main" val="2565824376"/>
                    </a:ext>
                  </a:extLst>
                </a:gridCol>
                <a:gridCol w="1923526">
                  <a:extLst>
                    <a:ext uri="{9D8B030D-6E8A-4147-A177-3AD203B41FA5}">
                      <a16:colId xmlns:a16="http://schemas.microsoft.com/office/drawing/2014/main" val="435045879"/>
                    </a:ext>
                  </a:extLst>
                </a:gridCol>
                <a:gridCol w="1923526">
                  <a:extLst>
                    <a:ext uri="{9D8B030D-6E8A-4147-A177-3AD203B41FA5}">
                      <a16:colId xmlns:a16="http://schemas.microsoft.com/office/drawing/2014/main" val="1210406540"/>
                    </a:ext>
                  </a:extLst>
                </a:gridCol>
                <a:gridCol w="1923526">
                  <a:extLst>
                    <a:ext uri="{9D8B030D-6E8A-4147-A177-3AD203B41FA5}">
                      <a16:colId xmlns:a16="http://schemas.microsoft.com/office/drawing/2014/main" val="4092449217"/>
                    </a:ext>
                  </a:extLst>
                </a:gridCol>
              </a:tblGrid>
              <a:tr h="1130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Event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Trigger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Source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Use Case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Response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Destination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5982752"/>
                  </a:ext>
                </a:extLst>
              </a:tr>
              <a:tr h="25209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IoT Client sends feedback.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time facilities are turned on and/or off.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IOT CLIENT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Sends feedback.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Provide reports based on the feedback.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APCIS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7635793"/>
                  </a:ext>
                </a:extLst>
              </a:tr>
              <a:tr h="2542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consolidation of processed feedback details.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 classes for the day has ended.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IOT CLIENT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Process 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report.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Provide a summary report of the processed reports.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APCIS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5418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774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FF08-0AA2-47BC-A2BB-8FDAB281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GAP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4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6AF294-1616-4FDF-B783-45BD62687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104"/>
              </p:ext>
            </p:extLst>
          </p:nvPr>
        </p:nvGraphicFramePr>
        <p:xfrm>
          <a:off x="343948" y="327171"/>
          <a:ext cx="11476138" cy="6191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8420">
                  <a:extLst>
                    <a:ext uri="{9D8B030D-6E8A-4147-A177-3AD203B41FA5}">
                      <a16:colId xmlns:a16="http://schemas.microsoft.com/office/drawing/2014/main" val="533568355"/>
                    </a:ext>
                  </a:extLst>
                </a:gridCol>
                <a:gridCol w="2868420">
                  <a:extLst>
                    <a:ext uri="{9D8B030D-6E8A-4147-A177-3AD203B41FA5}">
                      <a16:colId xmlns:a16="http://schemas.microsoft.com/office/drawing/2014/main" val="2563652744"/>
                    </a:ext>
                  </a:extLst>
                </a:gridCol>
                <a:gridCol w="2869649">
                  <a:extLst>
                    <a:ext uri="{9D8B030D-6E8A-4147-A177-3AD203B41FA5}">
                      <a16:colId xmlns:a16="http://schemas.microsoft.com/office/drawing/2014/main" val="1554477188"/>
                    </a:ext>
                  </a:extLst>
                </a:gridCol>
                <a:gridCol w="2869649">
                  <a:extLst>
                    <a:ext uri="{9D8B030D-6E8A-4147-A177-3AD203B41FA5}">
                      <a16:colId xmlns:a16="http://schemas.microsoft.com/office/drawing/2014/main" val="2906178359"/>
                    </a:ext>
                  </a:extLst>
                </a:gridCol>
              </a:tblGrid>
              <a:tr h="450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Strategic Objective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Current Standing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Deficiency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Action Plan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extLst>
                  <a:ext uri="{0D108BD9-81ED-4DB2-BD59-A6C34878D82A}">
                    <a16:rowId xmlns:a16="http://schemas.microsoft.com/office/drawing/2014/main" val="2725405845"/>
                  </a:ext>
                </a:extLst>
              </a:tr>
              <a:tr h="2066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facilities are turned on minutes before the class or event starts.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Sky One or Sky Two turns on and the facilities manually based on class schedules and reservations that most of the time delayed.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Hindering the students to utilize the time provided by the course.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Implementation of an IoT device that is placed on fused and on the IR receiver of the air conditioner to turn on such without any manpower. </a:t>
                      </a:r>
                    </a:p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extLst>
                  <a:ext uri="{0D108BD9-81ED-4DB2-BD59-A6C34878D82A}">
                    <a16:rowId xmlns:a16="http://schemas.microsoft.com/office/drawing/2014/main" val="205099345"/>
                  </a:ext>
                </a:extLst>
              </a:tr>
              <a:tr h="2755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facilities are turned off in the event: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That there is no class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Early dismissal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Professor is not present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Suspension of classes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Sky One or Sky Two turns off the facilities manually that is most of the time inaccurate.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Failure to turn off facilities on time. Underutilized usage of facilities resulting to increase in utilities and depreciation expense.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receptionist addresses to Sky One or Sky Two that there is no class, an early dismissal, or the professor is not present.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extLst>
                  <a:ext uri="{0D108BD9-81ED-4DB2-BD59-A6C34878D82A}">
                    <a16:rowId xmlns:a16="http://schemas.microsoft.com/office/drawing/2014/main" val="257772258"/>
                  </a:ext>
                </a:extLst>
              </a:tr>
              <a:tr h="9184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Broken facilities are replaced or fixed as soon as possible.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Broken facilities are only replaced or fixed when noticed.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Broken facilities are usually left ignored when left unused.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Have the professor report the defective facilities to offices in charge.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92" marR="56092" marT="0" marB="0"/>
                </a:tc>
                <a:extLst>
                  <a:ext uri="{0D108BD9-81ED-4DB2-BD59-A6C34878D82A}">
                    <a16:rowId xmlns:a16="http://schemas.microsoft.com/office/drawing/2014/main" val="16585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72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AEE2-B36E-4CCA-A40F-4BEEB37A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Description of Prototype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0E54-026F-4B25-AC0E-3DF9ACEC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Raspberry Pi 3</a:t>
            </a:r>
          </a:p>
          <a:p>
            <a:r>
              <a:rPr lang="en-PH" sz="3200" dirty="0"/>
              <a:t>PIR Motion Sensor</a:t>
            </a:r>
          </a:p>
          <a:p>
            <a:r>
              <a:rPr lang="en-PH" sz="3200" dirty="0"/>
              <a:t>Raspbian Jessie</a:t>
            </a:r>
          </a:p>
          <a:p>
            <a:r>
              <a:rPr lang="en-PH" sz="3200" dirty="0"/>
              <a:t>LED</a:t>
            </a:r>
          </a:p>
          <a:p>
            <a:r>
              <a:rPr lang="en-PH" sz="3200" dirty="0"/>
              <a:t>MySQL </a:t>
            </a:r>
          </a:p>
          <a:p>
            <a:r>
              <a:rPr lang="en-PH" sz="3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998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D0FFAF-46C0-4EE4-9CAA-83E44CFB8828}"/>
              </a:ext>
            </a:extLst>
          </p:cNvPr>
          <p:cNvCxnSpPr/>
          <p:nvPr/>
        </p:nvCxnSpPr>
        <p:spPr>
          <a:xfrm>
            <a:off x="8433877" y="3288297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06401F-F03E-4DB1-B22E-D8F118304CFD}"/>
              </a:ext>
            </a:extLst>
          </p:cNvPr>
          <p:cNvCxnSpPr/>
          <p:nvPr/>
        </p:nvCxnSpPr>
        <p:spPr>
          <a:xfrm>
            <a:off x="2053355" y="3288297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488D408-293C-4FAC-AC80-8371AEEB0736}"/>
              </a:ext>
            </a:extLst>
          </p:cNvPr>
          <p:cNvGrpSpPr/>
          <p:nvPr/>
        </p:nvGrpSpPr>
        <p:grpSpPr>
          <a:xfrm>
            <a:off x="1842261" y="3182750"/>
            <a:ext cx="211094" cy="211094"/>
            <a:chOff x="1677812" y="4248152"/>
            <a:chExt cx="211094" cy="21109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1ADBF9-7908-4A6F-834E-4D893CBE23F6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3550A6-6D3C-4627-B392-7F54BCF687A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AAD76-2A71-4F99-9691-3DD753DE61B3}"/>
              </a:ext>
            </a:extLst>
          </p:cNvPr>
          <p:cNvCxnSpPr/>
          <p:nvPr/>
        </p:nvCxnSpPr>
        <p:spPr>
          <a:xfrm>
            <a:off x="4201074" y="3288297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917239-8F8F-42A9-8A3F-55129EB49547}"/>
              </a:ext>
            </a:extLst>
          </p:cNvPr>
          <p:cNvGrpSpPr/>
          <p:nvPr/>
        </p:nvGrpSpPr>
        <p:grpSpPr>
          <a:xfrm>
            <a:off x="4020268" y="3182750"/>
            <a:ext cx="211094" cy="211094"/>
            <a:chOff x="3855819" y="4248152"/>
            <a:chExt cx="211094" cy="21109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301CBC-DBA4-4228-9F0F-F5F7BA64EA93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72CBED-F149-42A2-B57D-7457B00A6E5B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B015F3-81D9-43D2-95B9-87101DDA6D5F}"/>
              </a:ext>
            </a:extLst>
          </p:cNvPr>
          <p:cNvCxnSpPr/>
          <p:nvPr/>
        </p:nvCxnSpPr>
        <p:spPr>
          <a:xfrm>
            <a:off x="6318505" y="3288297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B1FD4F-1C13-46C0-A213-5E98C0FF49DE}"/>
              </a:ext>
            </a:extLst>
          </p:cNvPr>
          <p:cNvGrpSpPr/>
          <p:nvPr/>
        </p:nvGrpSpPr>
        <p:grpSpPr>
          <a:xfrm>
            <a:off x="6137699" y="3182750"/>
            <a:ext cx="211094" cy="211094"/>
            <a:chOff x="5973250" y="4248152"/>
            <a:chExt cx="211094" cy="2110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2D8FAD-B423-4B34-8F50-2116CBA1965A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4AD1F2-2702-4B8E-83FD-4314C35E3D9C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16BED2-B191-4DEA-8DFF-CEAB6240A31D}"/>
              </a:ext>
            </a:extLst>
          </p:cNvPr>
          <p:cNvGrpSpPr/>
          <p:nvPr/>
        </p:nvGrpSpPr>
        <p:grpSpPr>
          <a:xfrm>
            <a:off x="8282706" y="3182750"/>
            <a:ext cx="211094" cy="211094"/>
            <a:chOff x="8118257" y="4248152"/>
            <a:chExt cx="211094" cy="2110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1B6D51-9AA8-486C-9FF3-BF095DCA73F8}"/>
                </a:ext>
              </a:extLst>
            </p:cNvPr>
            <p:cNvSpPr/>
            <p:nvPr/>
          </p:nvSpPr>
          <p:spPr>
            <a:xfrm>
              <a:off x="8118257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089229-D916-4149-BECA-ECC4AB16305F}"/>
                </a:ext>
              </a:extLst>
            </p:cNvPr>
            <p:cNvSpPr/>
            <p:nvPr/>
          </p:nvSpPr>
          <p:spPr>
            <a:xfrm>
              <a:off x="8148545" y="4278440"/>
              <a:ext cx="150518" cy="150518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D1C6A-0F8B-4C5F-B9C1-50CC6D689A86}"/>
              </a:ext>
            </a:extLst>
          </p:cNvPr>
          <p:cNvGrpSpPr/>
          <p:nvPr/>
        </p:nvGrpSpPr>
        <p:grpSpPr>
          <a:xfrm>
            <a:off x="10398078" y="3182750"/>
            <a:ext cx="211094" cy="211094"/>
            <a:chOff x="10233629" y="4248152"/>
            <a:chExt cx="211094" cy="2110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C07E9B-6999-4B47-93A1-71A5D148D21B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D889C7-8E52-4CB0-AD87-608D86C91164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25FC602-BDC8-47DC-9A97-4A0CD95086FB}"/>
              </a:ext>
            </a:extLst>
          </p:cNvPr>
          <p:cNvSpPr txBox="1"/>
          <p:nvPr/>
        </p:nvSpPr>
        <p:spPr>
          <a:xfrm>
            <a:off x="2646391" y="141092"/>
            <a:ext cx="734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FACILITY MANAGEMENT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BF1F18-2BFB-429F-9124-3E5C6D5D5FF6}"/>
              </a:ext>
            </a:extLst>
          </p:cNvPr>
          <p:cNvSpPr txBox="1"/>
          <p:nvPr/>
        </p:nvSpPr>
        <p:spPr>
          <a:xfrm>
            <a:off x="2185096" y="908296"/>
            <a:ext cx="78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Definitions throughout the years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F1C6F7-54B8-491B-AC16-F8195DA0BA90}"/>
              </a:ext>
            </a:extLst>
          </p:cNvPr>
          <p:cNvGrpSpPr/>
          <p:nvPr/>
        </p:nvGrpSpPr>
        <p:grpSpPr>
          <a:xfrm>
            <a:off x="797875" y="3807200"/>
            <a:ext cx="2289049" cy="1595096"/>
            <a:chOff x="1514240" y="4816886"/>
            <a:chExt cx="2289049" cy="1595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691D6D-4114-4462-B15A-7C7C6E0357B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Nourse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48E5-61A5-4BC5-A57D-EE6F4C41CC5C}"/>
                </a:ext>
              </a:extLst>
            </p:cNvPr>
            <p:cNvSpPr txBox="1"/>
            <p:nvPr/>
          </p:nvSpPr>
          <p:spPr>
            <a:xfrm>
              <a:off x="1647543" y="5088543"/>
              <a:ext cx="20556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Seldom aware of the overall corporate strategic planning 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0AE6F8B-9E95-49CD-820C-3637188B3078}"/>
              </a:ext>
            </a:extLst>
          </p:cNvPr>
          <p:cNvSpPr txBox="1"/>
          <p:nvPr/>
        </p:nvSpPr>
        <p:spPr>
          <a:xfrm>
            <a:off x="797875" y="337419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1990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BE7BE-24F4-4841-9F05-2AA02D651778}"/>
              </a:ext>
            </a:extLst>
          </p:cNvPr>
          <p:cNvGrpSpPr/>
          <p:nvPr/>
        </p:nvGrpSpPr>
        <p:grpSpPr>
          <a:xfrm>
            <a:off x="2986785" y="3807200"/>
            <a:ext cx="2289049" cy="1748985"/>
            <a:chOff x="1514240" y="4816886"/>
            <a:chExt cx="2289049" cy="17489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696EC1-5FD1-4982-8508-94D9BF36A715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Nutt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7FA10-8BEA-48A6-B998-B55ECDE6CC0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Resource management, at strategic and operational levels of support.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345584D-325C-4E6B-88AA-FC6CCEBF035C}"/>
              </a:ext>
            </a:extLst>
          </p:cNvPr>
          <p:cNvSpPr txBox="1"/>
          <p:nvPr/>
        </p:nvSpPr>
        <p:spPr>
          <a:xfrm>
            <a:off x="2986785" y="337419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2000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8A1E95-F4A9-4F90-BCDC-B3B794DB3F1D}"/>
              </a:ext>
            </a:extLst>
          </p:cNvPr>
          <p:cNvGrpSpPr/>
          <p:nvPr/>
        </p:nvGrpSpPr>
        <p:grpSpPr>
          <a:xfrm>
            <a:off x="4949254" y="3400790"/>
            <a:ext cx="2610218" cy="3022511"/>
            <a:chOff x="1319836" y="4724849"/>
            <a:chExt cx="2610218" cy="302251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288713-C02C-4804-AEBA-E3E073EE9FDF}"/>
                </a:ext>
              </a:extLst>
            </p:cNvPr>
            <p:cNvSpPr txBox="1"/>
            <p:nvPr/>
          </p:nvSpPr>
          <p:spPr>
            <a:xfrm>
              <a:off x="1424419" y="4724849"/>
              <a:ext cx="22890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International Facility Management Association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C33C67-5680-4C9A-AC28-B183D3B63DE4}"/>
                </a:ext>
              </a:extLst>
            </p:cNvPr>
            <p:cNvSpPr txBox="1"/>
            <p:nvPr/>
          </p:nvSpPr>
          <p:spPr>
            <a:xfrm>
              <a:off x="1319836" y="5500591"/>
              <a:ext cx="261021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Encompasses multiple disciplines to ensure functionality of the built environment by integrating people, place, process and technology.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6F505A-193A-4FBD-9D3C-3B80F19B6B86}"/>
              </a:ext>
            </a:extLst>
          </p:cNvPr>
          <p:cNvGrpSpPr/>
          <p:nvPr/>
        </p:nvGrpSpPr>
        <p:grpSpPr>
          <a:xfrm>
            <a:off x="7242747" y="3807200"/>
            <a:ext cx="2289049" cy="2856980"/>
            <a:chOff x="1514240" y="4816886"/>
            <a:chExt cx="2289049" cy="28569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F9BC31-25B1-4633-B561-9F801A05B084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Frost &amp; Sullivan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7D9DBC-E0CB-49D5-A6FD-496EEC8530FA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Property management, and energy management is the key driver of the acceleration of service integration and growth in IFM.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4AFA037-DA38-410A-BAFE-3CA413E001BD}"/>
              </a:ext>
            </a:extLst>
          </p:cNvPr>
          <p:cNvSpPr txBox="1"/>
          <p:nvPr/>
        </p:nvSpPr>
        <p:spPr>
          <a:xfrm>
            <a:off x="7242747" y="337419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C9A6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271FC4-EEDA-4B91-8DD6-8C97414FB09E}"/>
              </a:ext>
            </a:extLst>
          </p:cNvPr>
          <p:cNvGrpSpPr/>
          <p:nvPr/>
        </p:nvGrpSpPr>
        <p:grpSpPr>
          <a:xfrm>
            <a:off x="9353510" y="3437896"/>
            <a:ext cx="2289049" cy="3226284"/>
            <a:chOff x="1496217" y="4447582"/>
            <a:chExt cx="2289049" cy="322628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3DE065-767A-4A61-946D-C7A1E90AC1EA}"/>
                </a:ext>
              </a:extLst>
            </p:cNvPr>
            <p:cNvSpPr txBox="1"/>
            <p:nvPr/>
          </p:nvSpPr>
          <p:spPr>
            <a:xfrm>
              <a:off x="1496217" y="4447582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IBM Watson Internet of Things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5DAAA6-B1C2-4035-9206-837EABEB0928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Technology is changing how buildings are used – but It can also help you adapt your facilities management strategy to rapid change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900A7F-3483-45A3-A245-E31B27DF87C6}"/>
              </a:ext>
            </a:extLst>
          </p:cNvPr>
          <p:cNvGrpSpPr/>
          <p:nvPr/>
        </p:nvGrpSpPr>
        <p:grpSpPr>
          <a:xfrm>
            <a:off x="1304559" y="1420958"/>
            <a:ext cx="1275682" cy="1275682"/>
            <a:chOff x="1140110" y="2486360"/>
            <a:chExt cx="1275682" cy="1275682"/>
          </a:xfrm>
        </p:grpSpPr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42BA06C2-E702-4878-B0AA-4EC43FF3B65D}"/>
                </a:ext>
              </a:extLst>
            </p:cNvPr>
            <p:cNvSpPr/>
            <p:nvPr/>
          </p:nvSpPr>
          <p:spPr>
            <a:xfrm rot="8100000">
              <a:off x="114011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2ADDCEE-08DE-4327-B0FF-5EFAF65038D3}"/>
                </a:ext>
              </a:extLst>
            </p:cNvPr>
            <p:cNvSpPr/>
            <p:nvPr/>
          </p:nvSpPr>
          <p:spPr>
            <a:xfrm>
              <a:off x="133445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151DF19-971B-4271-8448-6A42ADDE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467" y="2811877"/>
              <a:ext cx="597818" cy="59781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2B922A-2953-4321-BDE5-AD8A9DE551F5}"/>
              </a:ext>
            </a:extLst>
          </p:cNvPr>
          <p:cNvGrpSpPr/>
          <p:nvPr/>
        </p:nvGrpSpPr>
        <p:grpSpPr>
          <a:xfrm>
            <a:off x="3483879" y="1420958"/>
            <a:ext cx="1275682" cy="1275682"/>
            <a:chOff x="3319430" y="2486360"/>
            <a:chExt cx="1275682" cy="1275682"/>
          </a:xfrm>
        </p:grpSpPr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5866BB1F-C444-40AE-B7DB-1D5123A52662}"/>
                </a:ext>
              </a:extLst>
            </p:cNvPr>
            <p:cNvSpPr/>
            <p:nvPr/>
          </p:nvSpPr>
          <p:spPr>
            <a:xfrm rot="8100000">
              <a:off x="331943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657B4C-0D4B-4995-BD61-54F1CF9A7CEB}"/>
                </a:ext>
              </a:extLst>
            </p:cNvPr>
            <p:cNvSpPr/>
            <p:nvPr/>
          </p:nvSpPr>
          <p:spPr>
            <a:xfrm>
              <a:off x="351377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2645270-F26C-47FD-96EA-5A6BD2D10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362" y="2811877"/>
              <a:ext cx="597818" cy="59781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8FEEA7-C7BC-4A90-A59A-EE202DBCED8B}"/>
              </a:ext>
            </a:extLst>
          </p:cNvPr>
          <p:cNvGrpSpPr/>
          <p:nvPr/>
        </p:nvGrpSpPr>
        <p:grpSpPr>
          <a:xfrm>
            <a:off x="9860194" y="1420958"/>
            <a:ext cx="1275682" cy="1275682"/>
            <a:chOff x="9695745" y="2486360"/>
            <a:chExt cx="1275682" cy="1275682"/>
          </a:xfrm>
        </p:grpSpPr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9294ABC0-3FA8-4BD0-A579-EB82AC858C0B}"/>
                </a:ext>
              </a:extLst>
            </p:cNvPr>
            <p:cNvSpPr/>
            <p:nvPr/>
          </p:nvSpPr>
          <p:spPr>
            <a:xfrm rot="8100000">
              <a:off x="9695745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A1205D-12FC-4F1F-B375-536DFD76F916}"/>
                </a:ext>
              </a:extLst>
            </p:cNvPr>
            <p:cNvSpPr/>
            <p:nvPr/>
          </p:nvSpPr>
          <p:spPr>
            <a:xfrm>
              <a:off x="9890094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9C5F5B2-D32A-4910-A14A-9DEFFD2BE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677" y="2822274"/>
              <a:ext cx="597818" cy="59781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555A5CE-4002-4328-82A5-617852CCC592}"/>
              </a:ext>
            </a:extLst>
          </p:cNvPr>
          <p:cNvGrpSpPr/>
          <p:nvPr/>
        </p:nvGrpSpPr>
        <p:grpSpPr>
          <a:xfrm>
            <a:off x="5594620" y="1420958"/>
            <a:ext cx="1275682" cy="1275682"/>
            <a:chOff x="5430171" y="2486360"/>
            <a:chExt cx="1275682" cy="1275682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527D4F2D-CAC4-44F8-A67E-0C9145FD6224}"/>
                </a:ext>
              </a:extLst>
            </p:cNvPr>
            <p:cNvSpPr/>
            <p:nvPr/>
          </p:nvSpPr>
          <p:spPr>
            <a:xfrm rot="8100000">
              <a:off x="5430171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2C2BA79-4B32-4A48-8CAD-8F28893C0D44}"/>
                </a:ext>
              </a:extLst>
            </p:cNvPr>
            <p:cNvSpPr/>
            <p:nvPr/>
          </p:nvSpPr>
          <p:spPr>
            <a:xfrm>
              <a:off x="5624520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22EFF0-5064-435B-A317-C554160DE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9103" y="2822274"/>
              <a:ext cx="597818" cy="59781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7599DBE-969B-4D32-9719-5DB8DCBCB108}"/>
              </a:ext>
            </a:extLst>
          </p:cNvPr>
          <p:cNvGrpSpPr/>
          <p:nvPr/>
        </p:nvGrpSpPr>
        <p:grpSpPr>
          <a:xfrm>
            <a:off x="7744822" y="1420958"/>
            <a:ext cx="1275682" cy="1275682"/>
            <a:chOff x="7580373" y="2486360"/>
            <a:chExt cx="1275682" cy="1275682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38205D41-41C8-4757-BD64-31F81A6FA129}"/>
                </a:ext>
              </a:extLst>
            </p:cNvPr>
            <p:cNvSpPr/>
            <p:nvPr/>
          </p:nvSpPr>
          <p:spPr>
            <a:xfrm rot="8100000">
              <a:off x="7580373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00C7C4-7431-4FBC-B8D9-B70F3F3B116D}"/>
                </a:ext>
              </a:extLst>
            </p:cNvPr>
            <p:cNvSpPr/>
            <p:nvPr/>
          </p:nvSpPr>
          <p:spPr>
            <a:xfrm>
              <a:off x="7774722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6938AAF-F57C-4F69-8352-2AAE8DAD6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426" y="2811877"/>
              <a:ext cx="600416" cy="60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79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75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25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0050-3AFF-4846-8FD8-305B55A4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Features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031A-BCE3-465C-A862-27A89471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3200" dirty="0"/>
              <a:t>The air conditioners in a room will be activated 15 minutes before class starts, this is to cool off the room before the class starts</a:t>
            </a:r>
          </a:p>
          <a:p>
            <a:r>
              <a:rPr lang="en-PH" sz="3200" dirty="0"/>
              <a:t>The classroom will be activated after deactivating, when the sensors had detected consistent movement for 1 minute and there is a class schedule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34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FFD1-5253-47AA-A54E-0237C50C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Features of the System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EEC-B9ED-4734-B314-39AAA613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The air conditioner will be deactivated when:</a:t>
            </a:r>
          </a:p>
          <a:p>
            <a:pPr lvl="1"/>
            <a:r>
              <a:rPr lang="en-PH" sz="3000" dirty="0">
                <a:solidFill>
                  <a:schemeClr val="accent1">
                    <a:lumMod val="75000"/>
                  </a:schemeClr>
                </a:solidFill>
              </a:rPr>
              <a:t>Class is dismissed</a:t>
            </a:r>
          </a:p>
          <a:p>
            <a:pPr lvl="2"/>
            <a:r>
              <a:rPr lang="en-PH" sz="2800" dirty="0">
                <a:solidFill>
                  <a:schemeClr val="accent1">
                    <a:lumMod val="75000"/>
                  </a:schemeClr>
                </a:solidFill>
              </a:rPr>
              <a:t>The facilities will continue to operate in cases when the class was dismissed and no movement was detected after 5 minutes, but there is only 15 minutes before the next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71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5AE2-DCF8-4245-8B38-3F98EE75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Features of the System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6DB6-C525-4E30-9195-9DB3658B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Early dismissal</a:t>
            </a:r>
          </a:p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Class suspension</a:t>
            </a:r>
          </a:p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No movement was detected after 5 minutes in a room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84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5EE853-3268-4269-A449-7BF61999E8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0897" y="68349"/>
          <a:ext cx="9770205" cy="6715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673">
                  <a:extLst>
                    <a:ext uri="{9D8B030D-6E8A-4147-A177-3AD203B41FA5}">
                      <a16:colId xmlns:a16="http://schemas.microsoft.com/office/drawing/2014/main" val="973454115"/>
                    </a:ext>
                  </a:extLst>
                </a:gridCol>
                <a:gridCol w="1469116">
                  <a:extLst>
                    <a:ext uri="{9D8B030D-6E8A-4147-A177-3AD203B41FA5}">
                      <a16:colId xmlns:a16="http://schemas.microsoft.com/office/drawing/2014/main" val="2819501202"/>
                    </a:ext>
                  </a:extLst>
                </a:gridCol>
                <a:gridCol w="1927489">
                  <a:extLst>
                    <a:ext uri="{9D8B030D-6E8A-4147-A177-3AD203B41FA5}">
                      <a16:colId xmlns:a16="http://schemas.microsoft.com/office/drawing/2014/main" val="3027309017"/>
                    </a:ext>
                  </a:extLst>
                </a:gridCol>
                <a:gridCol w="1416786">
                  <a:extLst>
                    <a:ext uri="{9D8B030D-6E8A-4147-A177-3AD203B41FA5}">
                      <a16:colId xmlns:a16="http://schemas.microsoft.com/office/drawing/2014/main" val="2062113250"/>
                    </a:ext>
                  </a:extLst>
                </a:gridCol>
                <a:gridCol w="1683283">
                  <a:extLst>
                    <a:ext uri="{9D8B030D-6E8A-4147-A177-3AD203B41FA5}">
                      <a16:colId xmlns:a16="http://schemas.microsoft.com/office/drawing/2014/main" val="3970915189"/>
                    </a:ext>
                  </a:extLst>
                </a:gridCol>
                <a:gridCol w="1445858">
                  <a:extLst>
                    <a:ext uri="{9D8B030D-6E8A-4147-A177-3AD203B41FA5}">
                      <a16:colId xmlns:a16="http://schemas.microsoft.com/office/drawing/2014/main" val="3249820012"/>
                    </a:ext>
                  </a:extLst>
                </a:gridCol>
              </a:tblGrid>
              <a:tr h="903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1 air conditioner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COST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2 air conditioners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COST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 air conditioners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COST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123549987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Raspberry Pi Model 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₱2,399.75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Raspberry Pi Model 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₱2,399.75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Raspberry Pi Model 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₱2,399.75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4153332025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Raspberry Pi Power Supply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399.75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Raspberry Pi Power Supply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399.75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Raspberry Pi Power Supply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399.75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1234077686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PIR Motion Sensor (3 pcs)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499.75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PIR Motion Sensor (6 pcs)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899.50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PIR Motion Sensor (6 pcs)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899.50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1007694478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IR Transmitter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58.75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IR Transmitter (2 pcs)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117.50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IR Transmitter (3 pcs)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176.25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3019879288"/>
                  </a:ext>
                </a:extLst>
              </a:tr>
              <a:tr h="8565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Wirings and Cable Management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450.00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Wirings and Cable Management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675.00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Wirings and Cable Management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900.00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410454603"/>
                  </a:ext>
                </a:extLst>
              </a:tr>
              <a:tr h="841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Micro SD Card 16GB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249.00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Micro SD Card 16GB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249.00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Micro SD Card 16GB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249.00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2536551463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Servo Motors (1 pc)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250.00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Servo Motors (1 pc)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250.00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Servo Motors (1 pc)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250.00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3836417471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3D Printed Case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350.00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3D Printed Case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350.00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3D Printed Case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350.00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3727104986"/>
                  </a:ext>
                </a:extLst>
              </a:tr>
              <a:tr h="3942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Labor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100.00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Labor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100.00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Labor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100.00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699154696"/>
                  </a:ext>
                </a:extLst>
              </a:tr>
              <a:tr h="274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u="dbl" dirty="0">
                          <a:effectLst/>
                        </a:rPr>
                        <a:t>₱4,757.00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Total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u="dbl" dirty="0">
                          <a:effectLst/>
                        </a:rPr>
                        <a:t>₱5,440.50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Total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800" u="dbl" dirty="0">
                          <a:effectLst/>
                        </a:rPr>
                        <a:t>₱5,724.25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6" marR="54016" marT="0" marB="0"/>
                </a:tc>
                <a:extLst>
                  <a:ext uri="{0D108BD9-81ED-4DB2-BD59-A6C34878D82A}">
                    <a16:rowId xmlns:a16="http://schemas.microsoft.com/office/drawing/2014/main" val="29794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24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7CBD9E-DC6E-445E-A910-853F2918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73979"/>
              </p:ext>
            </p:extLst>
          </p:nvPr>
        </p:nvGraphicFramePr>
        <p:xfrm>
          <a:off x="536896" y="71653"/>
          <a:ext cx="11148967" cy="67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212">
                  <a:extLst>
                    <a:ext uri="{9D8B030D-6E8A-4147-A177-3AD203B41FA5}">
                      <a16:colId xmlns:a16="http://schemas.microsoft.com/office/drawing/2014/main" val="3361286842"/>
                    </a:ext>
                  </a:extLst>
                </a:gridCol>
                <a:gridCol w="2788585">
                  <a:extLst>
                    <a:ext uri="{9D8B030D-6E8A-4147-A177-3AD203B41FA5}">
                      <a16:colId xmlns:a16="http://schemas.microsoft.com/office/drawing/2014/main" val="1588626849"/>
                    </a:ext>
                  </a:extLst>
                </a:gridCol>
                <a:gridCol w="2788585">
                  <a:extLst>
                    <a:ext uri="{9D8B030D-6E8A-4147-A177-3AD203B41FA5}">
                      <a16:colId xmlns:a16="http://schemas.microsoft.com/office/drawing/2014/main" val="2949544438"/>
                    </a:ext>
                  </a:extLst>
                </a:gridCol>
                <a:gridCol w="2788585">
                  <a:extLst>
                    <a:ext uri="{9D8B030D-6E8A-4147-A177-3AD203B41FA5}">
                      <a16:colId xmlns:a16="http://schemas.microsoft.com/office/drawing/2014/main" val="2415045247"/>
                    </a:ext>
                  </a:extLst>
                </a:gridCol>
              </a:tblGrid>
              <a:tr h="495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Acquisition Cost per Room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ROOM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Acquisition Cost per Room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499390544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802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447239699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805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2873379801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809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5724.25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141866627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811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1282857971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813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304966602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815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43490756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5724.25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816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118318338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817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296821786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818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695383877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86503656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5724.25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234555978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167308695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1016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428758321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1017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609870212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1770441922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1114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36845897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1115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2688509815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1117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430604969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508A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4757.00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964309146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508-A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4757.00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974069812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508B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4757.00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56522769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609A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4757.00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882820927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609B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</a:rPr>
                        <a:t>4757.00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3539813076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5440.50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609C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</a:rPr>
                        <a:t>4757.00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755979641"/>
                  </a:ext>
                </a:extLst>
              </a:tr>
              <a:tr h="243584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Total Acquisition Cost of Equipment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600" u="dbl" dirty="0">
                          <a:effectLst/>
                        </a:rPr>
                        <a:t>₱257,894.25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28" marR="48228" marT="0" marB="0" anchor="b"/>
                </a:tc>
                <a:extLst>
                  <a:ext uri="{0D108BD9-81ED-4DB2-BD59-A6C34878D82A}">
                    <a16:rowId xmlns:a16="http://schemas.microsoft.com/office/drawing/2014/main" val="280113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738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AAEF16-0BAC-42E5-8136-48C43CCB1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97162"/>
              </p:ext>
            </p:extLst>
          </p:nvPr>
        </p:nvGraphicFramePr>
        <p:xfrm>
          <a:off x="503339" y="138249"/>
          <a:ext cx="11224469" cy="6581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0319">
                  <a:extLst>
                    <a:ext uri="{9D8B030D-6E8A-4147-A177-3AD203B41FA5}">
                      <a16:colId xmlns:a16="http://schemas.microsoft.com/office/drawing/2014/main" val="2063895556"/>
                    </a:ext>
                  </a:extLst>
                </a:gridCol>
                <a:gridCol w="1912549">
                  <a:extLst>
                    <a:ext uri="{9D8B030D-6E8A-4147-A177-3AD203B41FA5}">
                      <a16:colId xmlns:a16="http://schemas.microsoft.com/office/drawing/2014/main" val="3751910845"/>
                    </a:ext>
                  </a:extLst>
                </a:gridCol>
                <a:gridCol w="2095845">
                  <a:extLst>
                    <a:ext uri="{9D8B030D-6E8A-4147-A177-3AD203B41FA5}">
                      <a16:colId xmlns:a16="http://schemas.microsoft.com/office/drawing/2014/main" val="425976162"/>
                    </a:ext>
                  </a:extLst>
                </a:gridCol>
                <a:gridCol w="1995756">
                  <a:extLst>
                    <a:ext uri="{9D8B030D-6E8A-4147-A177-3AD203B41FA5}">
                      <a16:colId xmlns:a16="http://schemas.microsoft.com/office/drawing/2014/main" val="786508174"/>
                    </a:ext>
                  </a:extLst>
                </a:gridCol>
              </a:tblGrid>
              <a:tr h="607283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REPLACEMENT COST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35738"/>
                  </a:ext>
                </a:extLst>
              </a:tr>
              <a:tr h="607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1st Year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2nd Year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3rd Year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9131101"/>
                  </a:ext>
                </a:extLst>
              </a:tr>
              <a:tr h="607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Number of Raspberry Pi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43.2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34.56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6676344"/>
                  </a:ext>
                </a:extLst>
              </a:tr>
              <a:tr h="607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Failure Rate per Year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43642245"/>
                  </a:ext>
                </a:extLst>
              </a:tr>
              <a:tr h="607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8.64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10.368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5179954"/>
                  </a:ext>
                </a:extLst>
              </a:tr>
              <a:tr h="607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Replacements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0.48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0.864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2727463"/>
                  </a:ext>
                </a:extLst>
              </a:tr>
              <a:tr h="607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0.912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84041874"/>
                  </a:ext>
                </a:extLst>
              </a:tr>
              <a:tr h="1115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TOTAL UNITS TO BE REPLACED (</a:t>
                      </a:r>
                      <a:r>
                        <a:rPr lang="en-PH" sz="2300" u="dbl">
                          <a:effectLst/>
                        </a:rPr>
                        <a:t>₱4,315.5/unit)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9.12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12.144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9202213"/>
                  </a:ext>
                </a:extLst>
              </a:tr>
              <a:tr h="607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REPLACEMENT COST PER YEAR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800" u="dbl">
                          <a:effectLst/>
                        </a:rPr>
                        <a:t>₱</a:t>
                      </a:r>
                      <a:r>
                        <a:rPr lang="en-US" sz="2800" u="dbl">
                          <a:effectLst/>
                        </a:rPr>
                        <a:t>20,714.40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800" u="dbl">
                          <a:effectLst/>
                        </a:rPr>
                        <a:t>₱</a:t>
                      </a:r>
                      <a:r>
                        <a:rPr lang="en-US" sz="2800" u="dbl">
                          <a:effectLst/>
                        </a:rPr>
                        <a:t>39,357.36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800" u="dbl" dirty="0">
                          <a:effectLst/>
                        </a:rPr>
                        <a:t>₱</a:t>
                      </a:r>
                      <a:r>
                        <a:rPr lang="en-US" sz="2800" u="dbl" dirty="0">
                          <a:effectLst/>
                        </a:rPr>
                        <a:t>52,407.43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92416134"/>
                  </a:ext>
                </a:extLst>
              </a:tr>
              <a:tr h="607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PER TERM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800" u="dbl">
                          <a:effectLst/>
                        </a:rPr>
                        <a:t>₱</a:t>
                      </a:r>
                      <a:r>
                        <a:rPr lang="en-US" sz="2800" u="dbl">
                          <a:effectLst/>
                        </a:rPr>
                        <a:t>6,904.8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800" u="dbl">
                          <a:effectLst/>
                        </a:rPr>
                        <a:t>₱</a:t>
                      </a:r>
                      <a:r>
                        <a:rPr lang="en-US" sz="2800" u="dbl">
                          <a:effectLst/>
                        </a:rPr>
                        <a:t>13,119.12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800" u="dbl" dirty="0">
                          <a:effectLst/>
                        </a:rPr>
                        <a:t>₱17,469.14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050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4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979801-F2DF-45A0-ADFB-78B33E1B12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18" y="116673"/>
            <a:ext cx="8886964" cy="48244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BD8220-BF12-443F-A938-768DE39E92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5827" y="5132246"/>
          <a:ext cx="7487739" cy="1256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605">
                  <a:extLst>
                    <a:ext uri="{9D8B030D-6E8A-4147-A177-3AD203B41FA5}">
                      <a16:colId xmlns:a16="http://schemas.microsoft.com/office/drawing/2014/main" val="357528655"/>
                    </a:ext>
                  </a:extLst>
                </a:gridCol>
                <a:gridCol w="3647134">
                  <a:extLst>
                    <a:ext uri="{9D8B030D-6E8A-4147-A177-3AD203B41FA5}">
                      <a16:colId xmlns:a16="http://schemas.microsoft.com/office/drawing/2014/main" val="2309086679"/>
                    </a:ext>
                  </a:extLst>
                </a:gridCol>
              </a:tblGrid>
              <a:tr h="12567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Raspberry Pi 3 with modules operating 12.5 hours a day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 u="dbl" dirty="0">
                          <a:effectLst/>
                        </a:rPr>
                        <a:t>₱153.71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5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4F94CD-709C-49AE-A859-B5A6953C3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768867"/>
              </p:ext>
            </p:extLst>
          </p:nvPr>
        </p:nvGraphicFramePr>
        <p:xfrm>
          <a:off x="511729" y="92278"/>
          <a:ext cx="11207692" cy="6493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1248">
                  <a:extLst>
                    <a:ext uri="{9D8B030D-6E8A-4147-A177-3AD203B41FA5}">
                      <a16:colId xmlns:a16="http://schemas.microsoft.com/office/drawing/2014/main" val="953026215"/>
                    </a:ext>
                  </a:extLst>
                </a:gridCol>
                <a:gridCol w="3846444">
                  <a:extLst>
                    <a:ext uri="{9D8B030D-6E8A-4147-A177-3AD203B41FA5}">
                      <a16:colId xmlns:a16="http://schemas.microsoft.com/office/drawing/2014/main" val="3415418385"/>
                    </a:ext>
                  </a:extLst>
                </a:gridCol>
              </a:tblGrid>
              <a:tr h="75001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Maintenance Cost and Operation Cost per Term (1st Year)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30783"/>
                  </a:ext>
                </a:extLst>
              </a:tr>
              <a:tr h="374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Electrical Expense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153.71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25799982"/>
                  </a:ext>
                </a:extLst>
              </a:tr>
              <a:tr h="374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Replacement 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6,904.80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1548105"/>
                  </a:ext>
                </a:extLst>
              </a:tr>
              <a:tr h="374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 u="dbl">
                          <a:effectLst/>
                        </a:rPr>
                        <a:t>₱</a:t>
                      </a:r>
                      <a:r>
                        <a:rPr lang="en-US" sz="2400" u="dbl">
                          <a:effectLst/>
                        </a:rPr>
                        <a:t>7,058.51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9792580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1290218"/>
                  </a:ext>
                </a:extLst>
              </a:tr>
              <a:tr h="75001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Maintenance Cost and Operation Cost per Term (2nd Year)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95769"/>
                  </a:ext>
                </a:extLst>
              </a:tr>
              <a:tr h="374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Electrical Expense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153.71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323462"/>
                  </a:ext>
                </a:extLst>
              </a:tr>
              <a:tr h="374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Replacement 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13,119.12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089339"/>
                  </a:ext>
                </a:extLst>
              </a:tr>
              <a:tr h="4959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 u="dbl">
                          <a:effectLst/>
                        </a:rPr>
                        <a:t>₱</a:t>
                      </a:r>
                      <a:r>
                        <a:rPr lang="en-US" sz="2400" u="dbl">
                          <a:effectLst/>
                        </a:rPr>
                        <a:t>13,272.83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0308004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6087925"/>
                  </a:ext>
                </a:extLst>
              </a:tr>
              <a:tr h="75001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Maintenance Cost and Operation Cost per Term (3rd Year)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8202"/>
                  </a:ext>
                </a:extLst>
              </a:tr>
              <a:tr h="374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Electrical Expense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153.71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64654240"/>
                  </a:ext>
                </a:extLst>
              </a:tr>
              <a:tr h="374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Replacement 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17,469.14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668890"/>
                  </a:ext>
                </a:extLst>
              </a:tr>
              <a:tr h="4959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 u="dbl" dirty="0">
                          <a:effectLst/>
                        </a:rPr>
                        <a:t>₱</a:t>
                      </a:r>
                      <a:r>
                        <a:rPr lang="en-US" sz="2400" u="dbl" dirty="0">
                          <a:effectLst/>
                        </a:rPr>
                        <a:t>17,622.85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227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51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90F8-AABC-44BD-98D0-686F5C5D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765495"/>
            <a:ext cx="9872871" cy="4038600"/>
          </a:xfrm>
        </p:spPr>
        <p:txBody>
          <a:bodyPr>
            <a:normAutofit/>
          </a:bodyPr>
          <a:lstStyle/>
          <a:p>
            <a:r>
              <a:rPr lang="en-PH" sz="3200" dirty="0">
                <a:solidFill>
                  <a:schemeClr val="tx1"/>
                </a:solidFill>
              </a:rPr>
              <a:t>Implementation of IoT must be done in floors with the highest amount of class schedules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77BDFE-FF9B-4900-A2A8-77D813BAB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11917"/>
              </p:ext>
            </p:extLst>
          </p:nvPr>
        </p:nvGraphicFramePr>
        <p:xfrm>
          <a:off x="956345" y="1895912"/>
          <a:ext cx="10335237" cy="4579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6993">
                  <a:extLst>
                    <a:ext uri="{9D8B030D-6E8A-4147-A177-3AD203B41FA5}">
                      <a16:colId xmlns:a16="http://schemas.microsoft.com/office/drawing/2014/main" val="583570995"/>
                    </a:ext>
                  </a:extLst>
                </a:gridCol>
                <a:gridCol w="5168244">
                  <a:extLst>
                    <a:ext uri="{9D8B030D-6E8A-4147-A177-3AD203B41FA5}">
                      <a16:colId xmlns:a16="http://schemas.microsoft.com/office/drawing/2014/main" val="3433413453"/>
                    </a:ext>
                  </a:extLst>
                </a:gridCol>
              </a:tblGrid>
              <a:tr h="572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 dirty="0">
                          <a:effectLst/>
                        </a:rPr>
                        <a:t>FLOOR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HOURS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289681"/>
                  </a:ext>
                </a:extLst>
              </a:tr>
              <a:tr h="572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 dirty="0">
                          <a:effectLst/>
                        </a:rPr>
                        <a:t>8th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245.67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695991"/>
                  </a:ext>
                </a:extLst>
              </a:tr>
              <a:tr h="572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6th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186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156116"/>
                  </a:ext>
                </a:extLst>
              </a:tr>
              <a:tr h="572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3rd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172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509237"/>
                  </a:ext>
                </a:extLst>
              </a:tr>
              <a:tr h="572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10th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124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714951"/>
                  </a:ext>
                </a:extLst>
              </a:tr>
              <a:tr h="572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4th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52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436504"/>
                  </a:ext>
                </a:extLst>
              </a:tr>
              <a:tr h="572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11th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46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142991"/>
                  </a:ext>
                </a:extLst>
              </a:tr>
              <a:tr h="572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>
                          <a:effectLst/>
                        </a:rPr>
                        <a:t>5th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3200" dirty="0">
                          <a:effectLst/>
                        </a:rPr>
                        <a:t>42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77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031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192330-7510-43B1-8EC3-EEA0EA7CD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16089"/>
              </p:ext>
            </p:extLst>
          </p:nvPr>
        </p:nvGraphicFramePr>
        <p:xfrm>
          <a:off x="469784" y="169819"/>
          <a:ext cx="11241248" cy="6585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2214">
                  <a:extLst>
                    <a:ext uri="{9D8B030D-6E8A-4147-A177-3AD203B41FA5}">
                      <a16:colId xmlns:a16="http://schemas.microsoft.com/office/drawing/2014/main" val="3349446416"/>
                    </a:ext>
                  </a:extLst>
                </a:gridCol>
                <a:gridCol w="2561693">
                  <a:extLst>
                    <a:ext uri="{9D8B030D-6E8A-4147-A177-3AD203B41FA5}">
                      <a16:colId xmlns:a16="http://schemas.microsoft.com/office/drawing/2014/main" val="3021192303"/>
                    </a:ext>
                  </a:extLst>
                </a:gridCol>
                <a:gridCol w="2330862">
                  <a:extLst>
                    <a:ext uri="{9D8B030D-6E8A-4147-A177-3AD203B41FA5}">
                      <a16:colId xmlns:a16="http://schemas.microsoft.com/office/drawing/2014/main" val="2254714488"/>
                    </a:ext>
                  </a:extLst>
                </a:gridCol>
                <a:gridCol w="2136479">
                  <a:extLst>
                    <a:ext uri="{9D8B030D-6E8A-4147-A177-3AD203B41FA5}">
                      <a16:colId xmlns:a16="http://schemas.microsoft.com/office/drawing/2014/main" val="2383914327"/>
                    </a:ext>
                  </a:extLst>
                </a:gridCol>
              </a:tblGrid>
              <a:tr h="7387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1st Year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2nd Year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3rd Year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1352931"/>
                  </a:ext>
                </a:extLst>
              </a:tr>
              <a:tr h="728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ELECTRICAL EXPENSE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461.13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461.13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461.13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2309340"/>
                  </a:ext>
                </a:extLst>
              </a:tr>
              <a:tr h="728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REPLACEMENT 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20,714.40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39,357.36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52,407.42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34362414"/>
                  </a:ext>
                </a:extLst>
              </a:tr>
              <a:tr h="728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 ANNUAL EXPENSE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21,175.53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39,818.49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52,868.55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48334458"/>
                  </a:ext>
                </a:extLst>
              </a:tr>
              <a:tr h="728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ACQUISITION 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257,894.25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7918858"/>
                  </a:ext>
                </a:extLst>
              </a:tr>
              <a:tr h="363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TRAINING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20,000.00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982709"/>
                  </a:ext>
                </a:extLst>
              </a:tr>
              <a:tr h="728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EXPENSE FOR THE YEAR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299,069.78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39,818.49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52,868.55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87930674"/>
                  </a:ext>
                </a:extLst>
              </a:tr>
              <a:tr h="728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SAVINGS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150,670.17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150,670.17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150,670.17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2795526"/>
                  </a:ext>
                </a:extLst>
              </a:tr>
              <a:tr h="1101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dbl">
                          <a:effectLst/>
                        </a:rPr>
                        <a:t>NET GAIN/LOSS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dbl">
                          <a:effectLst/>
                        </a:rPr>
                        <a:t> (₱148,399.61)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dbl">
                          <a:effectLst/>
                        </a:rPr>
                        <a:t>₱110,851.68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dbl" dirty="0">
                          <a:effectLst/>
                        </a:rPr>
                        <a:t>₱97,801.62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6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9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25AD3E-1099-4CE4-BCB3-8C7B5758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25" y="1015370"/>
            <a:ext cx="10178322" cy="1492132"/>
          </a:xfrm>
        </p:spPr>
        <p:txBody>
          <a:bodyPr/>
          <a:lstStyle/>
          <a:p>
            <a:r>
              <a:rPr lang="en-PH" dirty="0"/>
              <a:t>Integrated Facility management (IFM)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48F4AD-5AFD-4CA0-84E5-4858D168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663" y="2507502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>
                <a:solidFill>
                  <a:schemeClr val="tx1"/>
                </a:solidFill>
              </a:rPr>
              <a:t>Method of consolidating many or all of your office’s services under one contract and management team.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A8951-8F83-4F95-BC55-798E8F2CC7C9}"/>
              </a:ext>
            </a:extLst>
          </p:cNvPr>
          <p:cNvSpPr txBox="1"/>
          <p:nvPr/>
        </p:nvSpPr>
        <p:spPr>
          <a:xfrm>
            <a:off x="6606073" y="3842633"/>
            <a:ext cx="45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-Frost and Sullivan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75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JM\AppData\Local\Microsoft\Windows\INetCache\Content.Word\test.png">
            <a:extLst>
              <a:ext uri="{FF2B5EF4-FFF2-40B4-BE49-F238E27FC236}">
                <a16:creationId xmlns:a16="http://schemas.microsoft.com/office/drawing/2014/main" id="{702F298D-05D6-4329-AE18-B158B824B7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0" y="295835"/>
            <a:ext cx="8910920" cy="6266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87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75FB-6873-40EA-9839-8C85187E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FM IN APC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2AC6-5B89-4881-AAEF-04953E5D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>
                <a:solidFill>
                  <a:schemeClr val="tx1"/>
                </a:solidFill>
              </a:rPr>
              <a:t>Facilities are manually operated by the Security Department</a:t>
            </a:r>
          </a:p>
          <a:p>
            <a:r>
              <a:rPr lang="en-PH" sz="3200" dirty="0">
                <a:solidFill>
                  <a:schemeClr val="tx1"/>
                </a:solidFill>
              </a:rPr>
              <a:t>Basis in turning on or off certain facilities are the class schedules and reservations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700CB-2C02-49DE-BA29-DB426B6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33980"/>
              </p:ext>
            </p:extLst>
          </p:nvPr>
        </p:nvGraphicFramePr>
        <p:xfrm>
          <a:off x="637563" y="375959"/>
          <a:ext cx="10880522" cy="6106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9717">
                  <a:extLst>
                    <a:ext uri="{9D8B030D-6E8A-4147-A177-3AD203B41FA5}">
                      <a16:colId xmlns:a16="http://schemas.microsoft.com/office/drawing/2014/main" val="3563673833"/>
                    </a:ext>
                  </a:extLst>
                </a:gridCol>
                <a:gridCol w="7210805">
                  <a:extLst>
                    <a:ext uri="{9D8B030D-6E8A-4147-A177-3AD203B41FA5}">
                      <a16:colId xmlns:a16="http://schemas.microsoft.com/office/drawing/2014/main" val="1067600469"/>
                    </a:ext>
                  </a:extLst>
                </a:gridCol>
              </a:tblGrid>
              <a:tr h="3950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Reservation Clerk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Scope of Responsibility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943642"/>
                  </a:ext>
                </a:extLst>
              </a:tr>
              <a:tr h="16403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Receptionist (4</a:t>
                      </a:r>
                      <a:r>
                        <a:rPr lang="en-PH" sz="2400" baseline="30000">
                          <a:effectLst/>
                        </a:rPr>
                        <a:t>th</a:t>
                      </a:r>
                      <a:r>
                        <a:rPr lang="en-PH" sz="2400">
                          <a:effectLst/>
                        </a:rPr>
                        <a:t> floor)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Reservations on classrooms - both laboratories and lectures, auditorium, multi-purpose hall 1 and 2, parking, and basketball court made by members of APC.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975860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ITRO (5</a:t>
                      </a:r>
                      <a:r>
                        <a:rPr lang="en-PH" sz="2400" baseline="30000">
                          <a:effectLst/>
                        </a:rPr>
                        <a:t>th</a:t>
                      </a:r>
                      <a:r>
                        <a:rPr lang="en-PH" sz="2400">
                          <a:effectLst/>
                        </a:rPr>
                        <a:t> floor)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Computer laboratories.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33580"/>
                  </a:ext>
                </a:extLst>
              </a:tr>
              <a:tr h="81013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</a:rPr>
                        <a:t>Library (7</a:t>
                      </a:r>
                      <a:r>
                        <a:rPr lang="en-PH" sz="2400" baseline="30000" dirty="0">
                          <a:effectLst/>
                        </a:rPr>
                        <a:t>th</a:t>
                      </a:r>
                      <a:r>
                        <a:rPr lang="en-PH" sz="2400" dirty="0">
                          <a:effectLst/>
                        </a:rPr>
                        <a:t> floor)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Discussion room B and C, Game Library, and Audio-Visual Room.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600818"/>
                  </a:ext>
                </a:extLst>
              </a:tr>
              <a:tr h="12252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Engineering and Laboratory Sciences (8</a:t>
                      </a:r>
                      <a:r>
                        <a:rPr lang="en-PH" sz="2400" baseline="30000">
                          <a:effectLst/>
                        </a:rPr>
                        <a:t>th</a:t>
                      </a:r>
                      <a:r>
                        <a:rPr lang="en-PH" sz="2400">
                          <a:effectLst/>
                        </a:rPr>
                        <a:t> floor)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</a:rPr>
                        <a:t>Laboratories in the 8</a:t>
                      </a:r>
                      <a:r>
                        <a:rPr lang="en-PH" sz="2400" baseline="30000" dirty="0">
                          <a:effectLst/>
                        </a:rPr>
                        <a:t>th</a:t>
                      </a:r>
                      <a:r>
                        <a:rPr lang="en-PH" sz="2400" dirty="0">
                          <a:effectLst/>
                        </a:rPr>
                        <a:t> floor, projects lab, and open lab.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34734"/>
                  </a:ext>
                </a:extLst>
              </a:tr>
              <a:tr h="16403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</a:rPr>
                        <a:t>Building Administration (10</a:t>
                      </a:r>
                      <a:r>
                        <a:rPr lang="en-PH" sz="2400" baseline="30000">
                          <a:effectLst/>
                        </a:rPr>
                        <a:t>th</a:t>
                      </a:r>
                      <a:r>
                        <a:rPr lang="en-PH" sz="2400">
                          <a:effectLst/>
                        </a:rPr>
                        <a:t> floor)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</a:rPr>
                        <a:t>Reservations on classrooms - both laboratories and lectures, auditorium, multi-purpose hall 1 and 2, parking, and basketball court made by outsiders.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37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85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C3B4-5D31-4D12-9E44-B7DBA97D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FM in APC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0F26-B053-4183-90D3-13BBABD0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>
                <a:solidFill>
                  <a:schemeClr val="tx1"/>
                </a:solidFill>
              </a:rPr>
              <a:t>Different protocols are made in different types of rooms</a:t>
            </a:r>
          </a:p>
          <a:p>
            <a:r>
              <a:rPr lang="en-PH" sz="3200" dirty="0">
                <a:solidFill>
                  <a:schemeClr val="tx1"/>
                </a:solidFill>
              </a:rPr>
              <a:t>Schedules are provided by the receptionist to the security guards for them to operate the facilities</a:t>
            </a:r>
          </a:p>
          <a:p>
            <a:r>
              <a:rPr lang="en-PH" sz="3200" dirty="0">
                <a:solidFill>
                  <a:schemeClr val="tx1"/>
                </a:solidFill>
              </a:rPr>
              <a:t>Two security guards are tasked to operate the facilities, namely Sky One and Sky Two</a:t>
            </a:r>
          </a:p>
        </p:txBody>
      </p:sp>
    </p:spTree>
    <p:extLst>
      <p:ext uri="{BB962C8B-B14F-4D97-AF65-F5344CB8AC3E}">
        <p14:creationId xmlns:p14="http://schemas.microsoft.com/office/powerpoint/2010/main" val="101557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8BA2-030F-4D4C-B044-7B073FBB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FM in APC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D4C2-7C5A-486D-9057-604B2D42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>
                <a:solidFill>
                  <a:schemeClr val="tx1"/>
                </a:solidFill>
              </a:rPr>
              <a:t>Air conditioners are turned on 10 to 20 minutes before a class starts and turned off once the class is dismissed</a:t>
            </a:r>
          </a:p>
          <a:p>
            <a:r>
              <a:rPr lang="en-PH" sz="3200" dirty="0">
                <a:solidFill>
                  <a:schemeClr val="tx1"/>
                </a:solidFill>
              </a:rPr>
              <a:t>Laboratory rooms are locked and sometimes lecture rooms are not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621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56</TotalTime>
  <Words>2153</Words>
  <Application>Microsoft Office PowerPoint</Application>
  <PresentationFormat>Widescreen</PresentationFormat>
  <Paragraphs>560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Corbel</vt:lpstr>
      <vt:lpstr>Symbol</vt:lpstr>
      <vt:lpstr>Times New Roman</vt:lpstr>
      <vt:lpstr>Tw Cen MT</vt:lpstr>
      <vt:lpstr>Basis</vt:lpstr>
      <vt:lpstr>Asia pacific college’s aircon management system</vt:lpstr>
      <vt:lpstr>Facility management (FM)</vt:lpstr>
      <vt:lpstr>PowerPoint Presentation</vt:lpstr>
      <vt:lpstr>Integrated Facility management (IFM)</vt:lpstr>
      <vt:lpstr>PowerPoint Presentation</vt:lpstr>
      <vt:lpstr>FM IN APC</vt:lpstr>
      <vt:lpstr>PowerPoint Presentation</vt:lpstr>
      <vt:lpstr>FM in APC (Cont.)</vt:lpstr>
      <vt:lpstr>FM in APC (Cont.)</vt:lpstr>
      <vt:lpstr>General Objectives</vt:lpstr>
      <vt:lpstr>Specific Objectives</vt:lpstr>
      <vt:lpstr>Specific Objectives (Cont.)</vt:lpstr>
      <vt:lpstr>Specific Objectives (Cont.)</vt:lpstr>
      <vt:lpstr>Specific Objectives (Cont.)</vt:lpstr>
      <vt:lpstr>Specific Objectives (Cont.)</vt:lpstr>
      <vt:lpstr>Specific Objectives (Cont.)</vt:lpstr>
      <vt:lpstr>Specific Objectives (Cont.)</vt:lpstr>
      <vt:lpstr>Specific Objectives (Cont.)</vt:lpstr>
      <vt:lpstr>Scope and Limitations</vt:lpstr>
      <vt:lpstr>Review of Related Literature</vt:lpstr>
      <vt:lpstr>PowerPoint Presentation</vt:lpstr>
      <vt:lpstr>Technical Background</vt:lpstr>
      <vt:lpstr>EVENT TABLE</vt:lpstr>
      <vt:lpstr>PowerPoint Presentation</vt:lpstr>
      <vt:lpstr>PowerPoint Presentation</vt:lpstr>
      <vt:lpstr>PowerPoint Presentation</vt:lpstr>
      <vt:lpstr>GAP ANALYSIS</vt:lpstr>
      <vt:lpstr>PowerPoint Presentation</vt:lpstr>
      <vt:lpstr>Description of Prototype</vt:lpstr>
      <vt:lpstr>Features of the System</vt:lpstr>
      <vt:lpstr>Features of the System (Cont.)</vt:lpstr>
      <vt:lpstr>Features of the System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 pacific college’s facility management system  aircon management system</dc:title>
  <dc:creator>John Matthew Fonacier</dc:creator>
  <cp:lastModifiedBy>John Matthew Fonacier</cp:lastModifiedBy>
  <cp:revision>5</cp:revision>
  <dcterms:created xsi:type="dcterms:W3CDTF">2018-08-28T15:32:09Z</dcterms:created>
  <dcterms:modified xsi:type="dcterms:W3CDTF">2018-08-28T16:45:36Z</dcterms:modified>
</cp:coreProperties>
</file>