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4" r:id="rId9"/>
    <p:sldId id="275" r:id="rId10"/>
    <p:sldId id="276" r:id="rId11"/>
    <p:sldId id="264" r:id="rId12"/>
    <p:sldId id="267" r:id="rId13"/>
    <p:sldId id="262" r:id="rId14"/>
    <p:sldId id="265" r:id="rId15"/>
    <p:sldId id="266" r:id="rId16"/>
    <p:sldId id="268" r:id="rId17"/>
    <p:sldId id="271" r:id="rId18"/>
    <p:sldId id="270" r:id="rId19"/>
    <p:sldId id="269" r:id="rId20"/>
    <p:sldId id="272" r:id="rId21"/>
    <p:sldId id="273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2" autoAdjust="0"/>
    <p:restoredTop sz="93049" autoAdjust="0"/>
  </p:normalViewPr>
  <p:slideViewPr>
    <p:cSldViewPr snapToGrid="0">
      <p:cViewPr>
        <p:scale>
          <a:sx n="50" d="100"/>
          <a:sy n="50" d="100"/>
        </p:scale>
        <p:origin x="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75F7401-EDB2-47CC-B075-57BD8C3695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1AA66B-498B-4DE4-8C7E-6D8F6EF74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2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7401-EDB2-47CC-B075-57BD8C3695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AA66B-498B-4DE4-8C7E-6D8F6EF74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1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7401-EDB2-47CC-B075-57BD8C3695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AA66B-498B-4DE4-8C7E-6D8F6EF74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4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7401-EDB2-47CC-B075-57BD8C3695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AA66B-498B-4DE4-8C7E-6D8F6EF74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7401-EDB2-47CC-B075-57BD8C3695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AA66B-498B-4DE4-8C7E-6D8F6EF74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2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7401-EDB2-47CC-B075-57BD8C3695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AA66B-498B-4DE4-8C7E-6D8F6EF74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8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7401-EDB2-47CC-B075-57BD8C3695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AA66B-498B-4DE4-8C7E-6D8F6EF74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7401-EDB2-47CC-B075-57BD8C3695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AA66B-498B-4DE4-8C7E-6D8F6EF74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7401-EDB2-47CC-B075-57BD8C3695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AA66B-498B-4DE4-8C7E-6D8F6EF74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7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7401-EDB2-47CC-B075-57BD8C3695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1AA66B-498B-4DE4-8C7E-6D8F6EF74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75F7401-EDB2-47CC-B075-57BD8C3695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1AA66B-498B-4DE4-8C7E-6D8F6EF74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64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75F7401-EDB2-47CC-B075-57BD8C3695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1AA66B-498B-4DE4-8C7E-6D8F6EF74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1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Pre-registration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GLORIA, Diego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ROGUEL, Angelica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RUIZ, Angelica</a:t>
            </a:r>
          </a:p>
          <a:p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03212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278360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Pre-registration System Event 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846822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61219"/>
              </p:ext>
            </p:extLst>
          </p:nvPr>
        </p:nvGraphicFramePr>
        <p:xfrm>
          <a:off x="2031998" y="1090506"/>
          <a:ext cx="8128002" cy="2050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13982959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726659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3911602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30876805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8541790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653225184"/>
                    </a:ext>
                  </a:extLst>
                </a:gridCol>
              </a:tblGrid>
              <a:tr h="331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3225650"/>
                  </a:ext>
                </a:extLst>
              </a:tr>
              <a:tr h="6631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7)</a:t>
                      </a:r>
                      <a:r>
                        <a:rPr lang="en-US" sz="1400" baseline="0" dirty="0" smtClean="0"/>
                        <a:t> Student receives updated Assessment Form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Updated</a:t>
                      </a:r>
                      <a:r>
                        <a:rPr lang="en-US" sz="1400" baseline="0" dirty="0" smtClean="0"/>
                        <a:t> Assessment Form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Registrar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Student receives updated Assessment</a:t>
                      </a:r>
                      <a:r>
                        <a:rPr lang="en-US" sz="1400" baseline="0" dirty="0" smtClean="0"/>
                        <a:t> Form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Student accepts</a:t>
                      </a:r>
                    </a:p>
                    <a:p>
                      <a:pPr algn="l"/>
                      <a:r>
                        <a:rPr lang="en-US" sz="1400" baseline="0" dirty="0" smtClean="0"/>
                        <a:t>Assessment Form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Student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6369852"/>
                  </a:ext>
                </a:extLst>
              </a:tr>
              <a:tr h="526579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1984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4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268" t="21496" r="31793" b="12026"/>
          <a:stretch/>
        </p:blipFill>
        <p:spPr>
          <a:xfrm>
            <a:off x="2545337" y="1690255"/>
            <a:ext cx="7000445" cy="516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49" t="14867" r="20078" b="6345"/>
          <a:stretch/>
        </p:blipFill>
        <p:spPr>
          <a:xfrm>
            <a:off x="1052945" y="1676399"/>
            <a:ext cx="9975273" cy="51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696" t="15982" r="3784" b="9197"/>
          <a:stretch/>
        </p:blipFill>
        <p:spPr>
          <a:xfrm>
            <a:off x="805405" y="1789611"/>
            <a:ext cx="10476412" cy="50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188" t="24609" r="1208" b="37110"/>
          <a:stretch/>
        </p:blipFill>
        <p:spPr>
          <a:xfrm>
            <a:off x="49171" y="2598315"/>
            <a:ext cx="12142829" cy="291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32056"/>
            <a:ext cx="10772775" cy="1658198"/>
          </a:xfrm>
        </p:spPr>
        <p:txBody>
          <a:bodyPr/>
          <a:lstStyle/>
          <a:p>
            <a:r>
              <a:rPr lang="en-US" dirty="0" smtClean="0"/>
              <a:t>Interaction Overview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412" t="15057" r="8472" b="12594"/>
          <a:stretch/>
        </p:blipFill>
        <p:spPr>
          <a:xfrm>
            <a:off x="220754" y="1287763"/>
            <a:ext cx="11665527" cy="55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36" t="14489" r="23911" b="8238"/>
          <a:stretch/>
        </p:blipFill>
        <p:spPr>
          <a:xfrm>
            <a:off x="955963" y="1731818"/>
            <a:ext cx="9518073" cy="498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48" t="14299" r="22208" b="8239"/>
          <a:stretch/>
        </p:blipFill>
        <p:spPr>
          <a:xfrm>
            <a:off x="1197500" y="1773382"/>
            <a:ext cx="9712036" cy="49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0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71" y="2157730"/>
            <a:ext cx="8545280" cy="4700269"/>
          </a:xfrm>
        </p:spPr>
      </p:pic>
    </p:spTree>
    <p:extLst>
      <p:ext uri="{BB962C8B-B14F-4D97-AF65-F5344CB8AC3E}">
        <p14:creationId xmlns:p14="http://schemas.microsoft.com/office/powerpoint/2010/main" val="31013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809"/>
          </a:xfrm>
        </p:spPr>
        <p:txBody>
          <a:bodyPr>
            <a:normAutofit/>
          </a:bodyPr>
          <a:lstStyle/>
          <a:p>
            <a:r>
              <a:rPr lang="en-US" u="sng" dirty="0"/>
              <a:t>In Asia Pacific College (APC</a:t>
            </a:r>
            <a:r>
              <a:rPr lang="en-US" u="sng" dirty="0" smtClean="0"/>
              <a:t>):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/>
              <a:t>T</a:t>
            </a:r>
            <a:r>
              <a:rPr lang="en-US" i="0" dirty="0" smtClean="0"/>
              <a:t>here </a:t>
            </a:r>
            <a:r>
              <a:rPr lang="en-US" i="0" dirty="0"/>
              <a:t>are various subjects </a:t>
            </a:r>
            <a:r>
              <a:rPr lang="en-US" i="0" dirty="0" smtClean="0"/>
              <a:t>offered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 smtClean="0"/>
              <a:t>The </a:t>
            </a:r>
            <a:r>
              <a:rPr lang="en-US" i="0" dirty="0"/>
              <a:t>units of the subjects depend on its weight and relevance to the student’s </a:t>
            </a:r>
            <a:r>
              <a:rPr lang="en-US" i="0" dirty="0" smtClean="0"/>
              <a:t>course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/>
              <a:t>T</a:t>
            </a:r>
            <a:r>
              <a:rPr lang="en-US" i="0" dirty="0" smtClean="0"/>
              <a:t>hose </a:t>
            </a:r>
            <a:r>
              <a:rPr lang="en-US" i="0" dirty="0"/>
              <a:t>subjects are modifiable depending on different reasons. </a:t>
            </a:r>
            <a:endParaRPr lang="en-US" i="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/>
              <a:t>T</a:t>
            </a:r>
            <a:r>
              <a:rPr lang="en-US" i="0" dirty="0" smtClean="0"/>
              <a:t>he </a:t>
            </a:r>
            <a:r>
              <a:rPr lang="en-US" i="0" dirty="0"/>
              <a:t>process of modifying subjects is called a </a:t>
            </a:r>
            <a:r>
              <a:rPr lang="en-US" b="1" i="0" dirty="0" smtClean="0"/>
              <a:t>pre-registration</a:t>
            </a:r>
            <a:r>
              <a:rPr lang="en-US" i="0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 smtClean="0"/>
              <a:t>Current Pre-registration system: </a:t>
            </a:r>
            <a:r>
              <a:rPr lang="en-US" b="1" i="0" dirty="0" smtClean="0"/>
              <a:t>Manual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 smtClean="0"/>
              <a:t>FLAVIO system has different registration features such as: </a:t>
            </a:r>
            <a:r>
              <a:rPr lang="en-US" b="1" i="0" dirty="0" smtClean="0"/>
              <a:t>Student Flowchart, Online Teachers Evaluation, Online Grades Viewer, Masters List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i="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 smtClean="0"/>
              <a:t>Advisers </a:t>
            </a:r>
            <a:r>
              <a:rPr lang="en-US" i="0" dirty="0"/>
              <a:t>are professors assigned to approve pre-registration requests of students. </a:t>
            </a:r>
            <a:endParaRPr lang="en-US" i="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 smtClean="0"/>
              <a:t>There </a:t>
            </a:r>
            <a:r>
              <a:rPr lang="en-US" i="0" dirty="0"/>
              <a:t>are policies that the advisers follow to correctly update the students’ assessment form </a:t>
            </a:r>
            <a:r>
              <a:rPr lang="en-US" i="0" dirty="0" smtClean="0"/>
              <a:t>(ex.: there is a maximum </a:t>
            </a:r>
            <a:r>
              <a:rPr lang="en-US" i="0" dirty="0"/>
              <a:t>number of units for each </a:t>
            </a:r>
            <a:r>
              <a:rPr lang="en-US" i="0" dirty="0" smtClean="0"/>
              <a:t>student)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 smtClean="0"/>
              <a:t> Exceptions/Special cases can </a:t>
            </a:r>
            <a:r>
              <a:rPr lang="en-US" i="0" dirty="0"/>
              <a:t>be made due to case-to-case </a:t>
            </a:r>
            <a:r>
              <a:rPr lang="en-US" i="0" dirty="0" smtClean="0"/>
              <a:t>basis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51867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40" y="1828903"/>
            <a:ext cx="6469123" cy="4796498"/>
          </a:xfrm>
        </p:spPr>
      </p:pic>
    </p:spTree>
    <p:extLst>
      <p:ext uri="{BB962C8B-B14F-4D97-AF65-F5344CB8AC3E}">
        <p14:creationId xmlns:p14="http://schemas.microsoft.com/office/powerpoint/2010/main" val="4960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032" t="15247" r="911" b="40435"/>
          <a:stretch/>
        </p:blipFill>
        <p:spPr>
          <a:xfrm>
            <a:off x="166255" y="2157731"/>
            <a:ext cx="12025745" cy="374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82532"/>
            <a:ext cx="9145637" cy="4973797"/>
          </a:xfrm>
        </p:spPr>
      </p:pic>
    </p:spTree>
    <p:extLst>
      <p:ext uri="{BB962C8B-B14F-4D97-AF65-F5344CB8AC3E}">
        <p14:creationId xmlns:p14="http://schemas.microsoft.com/office/powerpoint/2010/main" val="21754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979596"/>
            <a:ext cx="10753725" cy="376618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37" t="18912" r="12949" b="10913"/>
          <a:stretch/>
        </p:blipFill>
        <p:spPr>
          <a:xfrm>
            <a:off x="1010651" y="1790700"/>
            <a:ext cx="8310372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dirty="0" smtClean="0"/>
              <a:t>registration system feature/s </a:t>
            </a:r>
            <a:r>
              <a:rPr lang="en-US" dirty="0"/>
              <a:t>best serves students in their school? </a:t>
            </a:r>
          </a:p>
        </p:txBody>
      </p:sp>
    </p:spTree>
    <p:extLst>
      <p:ext uri="{BB962C8B-B14F-4D97-AF65-F5344CB8AC3E}">
        <p14:creationId xmlns:p14="http://schemas.microsoft.com/office/powerpoint/2010/main" val="110636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74181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i="0" dirty="0" smtClean="0"/>
              <a:t>Measure </a:t>
            </a:r>
            <a:r>
              <a:rPr lang="en-US" i="0" dirty="0"/>
              <a:t>student's satisfaction in </a:t>
            </a:r>
            <a:r>
              <a:rPr lang="en-US" i="0" dirty="0" smtClean="0"/>
              <a:t>their school’s registration </a:t>
            </a:r>
            <a:r>
              <a:rPr lang="en-US" i="0" dirty="0"/>
              <a:t>system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 smtClean="0"/>
              <a:t>To </a:t>
            </a:r>
            <a:r>
              <a:rPr lang="en-US" i="0" dirty="0"/>
              <a:t>find out </a:t>
            </a:r>
            <a:r>
              <a:rPr lang="en-US" i="0" dirty="0" smtClean="0"/>
              <a:t>the </a:t>
            </a:r>
            <a:r>
              <a:rPr lang="en-US" i="0" dirty="0"/>
              <a:t>impressions of students about </a:t>
            </a:r>
            <a:r>
              <a:rPr lang="en-US" i="0" dirty="0" smtClean="0"/>
              <a:t>their registration system (ex.: convenience, helpful)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Collect results, summarize and come up with </a:t>
            </a:r>
            <a:r>
              <a:rPr lang="en-US" i="0" dirty="0" smtClean="0"/>
              <a:t>conclusion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i="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understand the flow of the current pre-registration </a:t>
            </a:r>
            <a:r>
              <a:rPr lang="en-US" dirty="0" smtClean="0"/>
              <a:t>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provide convenience to students and advisers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integrate the online pre-registration database to FLAVIO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lessen the processing time of pre-registration by five percent (5%)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lessen the costs of papers by twenty percent (20%) due to the manual pre-registration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i="0" dirty="0"/>
          </a:p>
          <a:p>
            <a:pPr lvl="1">
              <a:buFont typeface="Arial" panose="020B0604020202020204" pitchFamily="34" charset="0"/>
              <a:buChar char="•"/>
            </a:pPr>
            <a:endParaRPr lang="en-US" i="0" dirty="0"/>
          </a:p>
          <a:p>
            <a:pPr lvl="1">
              <a:buFont typeface="Arial" panose="020B0604020202020204" pitchFamily="34" charset="0"/>
              <a:buChar char="•"/>
            </a:pPr>
            <a:endParaRPr lang="en-US" i="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i="0" dirty="0"/>
          </a:p>
          <a:p>
            <a:pPr lvl="1">
              <a:buFont typeface="Arial" panose="020B0604020202020204" pitchFamily="34" charset="0"/>
              <a:buChar char="•"/>
            </a:pPr>
            <a:endParaRPr lang="en-US" i="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4287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proposed Online Pre-registration System can contribute to the </a:t>
            </a:r>
            <a:r>
              <a:rPr lang="en-US" b="1" dirty="0" smtClean="0"/>
              <a:t>APC community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aspects looked into are </a:t>
            </a:r>
            <a:r>
              <a:rPr lang="en-US" dirty="0" smtClean="0"/>
              <a:t>the:</a:t>
            </a:r>
          </a:p>
          <a:p>
            <a:pPr marL="0" lvl="2" indent="0">
              <a:buNone/>
            </a:pPr>
            <a:r>
              <a:rPr lang="en-US" dirty="0" smtClean="0"/>
              <a:t>       -- convenience </a:t>
            </a:r>
            <a:r>
              <a:rPr lang="en-US" dirty="0"/>
              <a:t>of the </a:t>
            </a:r>
            <a:r>
              <a:rPr lang="en-US" dirty="0" smtClean="0"/>
              <a:t>students</a:t>
            </a:r>
          </a:p>
          <a:p>
            <a:pPr marL="0" lvl="2" indent="0">
              <a:buNone/>
            </a:pPr>
            <a:r>
              <a:rPr lang="en-US" dirty="0" smtClean="0"/>
              <a:t>       -- the </a:t>
            </a:r>
            <a:r>
              <a:rPr lang="en-US" dirty="0"/>
              <a:t>full potential of the school's online services </a:t>
            </a:r>
            <a:endParaRPr lang="en-US" dirty="0" smtClean="0"/>
          </a:p>
          <a:p>
            <a:pPr marL="0" lvl="2" indent="0">
              <a:buNone/>
            </a:pPr>
            <a:r>
              <a:rPr lang="en-US" dirty="0" smtClean="0"/>
              <a:t>       -- simplified </a:t>
            </a:r>
            <a:r>
              <a:rPr lang="en-US" dirty="0"/>
              <a:t>tasks for the current manual process of the </a:t>
            </a:r>
            <a:r>
              <a:rPr lang="en-US" dirty="0" smtClean="0"/>
              <a:t>system</a:t>
            </a:r>
          </a:p>
          <a:p>
            <a:pPr marL="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71569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gathered would come from different students from different schools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But, the proposed online pre-registration system would be used solely by the APC community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FLAVIO website can </a:t>
            </a:r>
            <a:r>
              <a:rPr lang="en-US" dirty="0" smtClean="0"/>
              <a:t>be </a:t>
            </a:r>
            <a:r>
              <a:rPr lang="en-US" dirty="0"/>
              <a:t>accessed outside. In order to access the website, authentication is required </a:t>
            </a:r>
            <a:r>
              <a:rPr lang="en-US" dirty="0" smtClean="0"/>
              <a:t>(username </a:t>
            </a:r>
            <a:r>
              <a:rPr lang="en-US" dirty="0"/>
              <a:t>and </a:t>
            </a:r>
            <a:r>
              <a:rPr lang="en-US" dirty="0" smtClean="0"/>
              <a:t>password)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Flavio and online pre-registration database will be integrated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Crashing of the website can be examined by the group (because of error in the code) and </a:t>
            </a:r>
            <a:r>
              <a:rPr lang="en-US" dirty="0"/>
              <a:t>overloading of the website can be handled by the ITRO staff because they have access in the servers where the databases are </a:t>
            </a:r>
            <a:r>
              <a:rPr lang="en-US" dirty="0" smtClean="0"/>
              <a:t>located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00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UP Computerized Registration Syste</a:t>
            </a:r>
            <a:r>
              <a:rPr lang="en-US" dirty="0" smtClean="0"/>
              <a:t>m</a:t>
            </a:r>
          </a:p>
          <a:p>
            <a:pPr marL="0" indent="0">
              <a:buNone/>
            </a:pPr>
            <a:r>
              <a:rPr lang="en-US" dirty="0" smtClean="0"/>
              <a:t>   -- Features: Pre-enlistment, pre-registration, registration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 La </a:t>
            </a:r>
            <a:r>
              <a:rPr lang="en-US" dirty="0" err="1"/>
              <a:t>Consolacion</a:t>
            </a:r>
            <a:r>
              <a:rPr lang="en-US" dirty="0"/>
              <a:t> College Enrollment </a:t>
            </a:r>
            <a:r>
              <a:rPr lang="en-US" dirty="0" smtClean="0"/>
              <a:t>System (from projects2wiki)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--  Features: Organized record </a:t>
            </a:r>
            <a:r>
              <a:rPr lang="en-US" dirty="0"/>
              <a:t>of the student’s enrollment </a:t>
            </a:r>
            <a:r>
              <a:rPr lang="en-US" dirty="0" smtClean="0"/>
              <a:t>transactions, enrollment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5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03212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278360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Pre-registration System Event 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846822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544791"/>
              </p:ext>
            </p:extLst>
          </p:nvPr>
        </p:nvGraphicFramePr>
        <p:xfrm>
          <a:off x="2031998" y="1090506"/>
          <a:ext cx="8128002" cy="6348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13982959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726659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3911602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30876805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8541790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653225184"/>
                    </a:ext>
                  </a:extLst>
                </a:gridCol>
              </a:tblGrid>
              <a:tr h="331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3225650"/>
                  </a:ext>
                </a:extLst>
              </a:tr>
              <a:tr h="6631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1)</a:t>
                      </a:r>
                      <a:r>
                        <a:rPr lang="en-US" sz="1400" baseline="0" dirty="0" smtClean="0"/>
                        <a:t> Registrar creates Subjects and </a:t>
                      </a:r>
                      <a:r>
                        <a:rPr lang="en-US" sz="1400" baseline="0" dirty="0" smtClean="0"/>
                        <a:t>Schedules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Masters List</a:t>
                      </a:r>
                    </a:p>
                    <a:p>
                      <a:pPr algn="l"/>
                      <a:r>
                        <a:rPr lang="en-US" sz="1400" dirty="0" smtClean="0"/>
                        <a:t>And Flowchart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Registrar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Subjects</a:t>
                      </a:r>
                      <a:r>
                        <a:rPr lang="en-US" sz="1400" baseline="0" dirty="0" smtClean="0"/>
                        <a:t> and schedules creation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Complete Subjects and Schedules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Flavio Database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6369852"/>
                  </a:ext>
                </a:extLst>
              </a:tr>
              <a:tr h="85655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2)</a:t>
                      </a:r>
                      <a:r>
                        <a:rPr lang="en-US" sz="1400" baseline="0" dirty="0" smtClean="0"/>
                        <a:t> Flavio Database updates Masters 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Update</a:t>
                      </a:r>
                      <a:r>
                        <a:rPr lang="en-US" sz="1400" baseline="0" dirty="0" smtClean="0"/>
                        <a:t> of Masters 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Flavio</a:t>
                      </a:r>
                      <a:r>
                        <a:rPr lang="en-US" sz="1400" baseline="0" dirty="0" smtClean="0"/>
                        <a:t> Database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Update of</a:t>
                      </a:r>
                      <a:r>
                        <a:rPr lang="en-US" sz="1400" baseline="0" dirty="0" smtClean="0"/>
                        <a:t> Masters 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Flavio Database updates Masters 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Registrar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5195104"/>
                  </a:ext>
                </a:extLst>
              </a:tr>
              <a:tr h="6631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3) Student gets Pre-</a:t>
                      </a:r>
                      <a:r>
                        <a:rPr lang="en-US" sz="1400" dirty="0" err="1" smtClean="0"/>
                        <a:t>reg</a:t>
                      </a:r>
                      <a:r>
                        <a:rPr lang="en-US" sz="1400" dirty="0" smtClean="0"/>
                        <a:t> form</a:t>
                      </a:r>
                    </a:p>
                    <a:p>
                      <a:pPr algn="l"/>
                      <a:r>
                        <a:rPr lang="en-US" sz="1400" dirty="0" smtClean="0"/>
                        <a:t>From Registrar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Modification</a:t>
                      </a:r>
                      <a:r>
                        <a:rPr lang="en-US" sz="1400" baseline="0" dirty="0" smtClean="0"/>
                        <a:t> of subjects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Student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Student gets Pre-</a:t>
                      </a:r>
                      <a:r>
                        <a:rPr lang="en-US" sz="1400" dirty="0" err="1" smtClean="0"/>
                        <a:t>reg</a:t>
                      </a:r>
                      <a:r>
                        <a:rPr lang="en-US" sz="1400" dirty="0" smtClean="0"/>
                        <a:t> form</a:t>
                      </a:r>
                    </a:p>
                    <a:p>
                      <a:pPr algn="l"/>
                      <a:r>
                        <a:rPr lang="en-US" sz="1400" dirty="0" smtClean="0"/>
                        <a:t>From</a:t>
                      </a:r>
                      <a:r>
                        <a:rPr lang="en-US" sz="1400" baseline="0" dirty="0" smtClean="0"/>
                        <a:t> Registrar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Student fills up pre-</a:t>
                      </a:r>
                      <a:r>
                        <a:rPr lang="en-US" sz="1400" dirty="0" err="1" smtClean="0"/>
                        <a:t>reg</a:t>
                      </a:r>
                      <a:r>
                        <a:rPr lang="en-US" sz="1400" dirty="0" smtClean="0"/>
                        <a:t> form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Adviser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7740347"/>
                  </a:ext>
                </a:extLst>
              </a:tr>
              <a:tr h="10499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4) Adviser</a:t>
                      </a:r>
                      <a:r>
                        <a:rPr lang="en-US" sz="1400" baseline="0" dirty="0" smtClean="0"/>
                        <a:t> approves request for modification of subjects (form)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Request for modification of</a:t>
                      </a:r>
                      <a:r>
                        <a:rPr lang="en-US" sz="1400" baseline="0" dirty="0" smtClean="0"/>
                        <a:t> subjects (form)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Student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Approval of Request</a:t>
                      </a:r>
                      <a:r>
                        <a:rPr lang="en-US" sz="1400" baseline="0" dirty="0" smtClean="0"/>
                        <a:t> for Modification of subjects (form)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Adviser approves the request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Assessment Form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1545283"/>
                  </a:ext>
                </a:extLst>
              </a:tr>
              <a:tr h="85655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5) Adviser</a:t>
                      </a:r>
                      <a:r>
                        <a:rPr lang="en-US" sz="1400" baseline="0" dirty="0" smtClean="0"/>
                        <a:t> updates Assessment Form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Approved Request (form)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Assessment Form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Update of Assessment Form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Assessment Form is updated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FLAVIO</a:t>
                      </a:r>
                      <a:r>
                        <a:rPr lang="en-US" sz="1400" baseline="0" dirty="0" smtClean="0"/>
                        <a:t> Database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2435441"/>
                  </a:ext>
                </a:extLst>
              </a:tr>
              <a:tr h="52657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6) FLAVIO Database updates Masters 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Assessment form is updated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FLAVIO</a:t>
                      </a:r>
                      <a:r>
                        <a:rPr lang="en-US" sz="1400" baseline="0" dirty="0" smtClean="0"/>
                        <a:t> Database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Update</a:t>
                      </a:r>
                      <a:r>
                        <a:rPr lang="en-US" sz="1400" baseline="0" dirty="0" smtClean="0"/>
                        <a:t> of Masters 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Masters</a:t>
                      </a:r>
                      <a:r>
                        <a:rPr lang="en-US" sz="1400" baseline="0" dirty="0" smtClean="0"/>
                        <a:t> List is updated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Registrar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611154"/>
                  </a:ext>
                </a:extLst>
              </a:tr>
              <a:tr h="526579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1984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1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233</TotalTime>
  <Words>634</Words>
  <Application>Microsoft Office PowerPoint</Application>
  <PresentationFormat>Widescreen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 Light</vt:lpstr>
      <vt:lpstr>Metropolitan</vt:lpstr>
      <vt:lpstr>Pre-registration System</vt:lpstr>
      <vt:lpstr>Background of the Problem</vt:lpstr>
      <vt:lpstr>Statement of the Problem</vt:lpstr>
      <vt:lpstr>Objectives</vt:lpstr>
      <vt:lpstr>Significance</vt:lpstr>
      <vt:lpstr>Scope and Limitations</vt:lpstr>
      <vt:lpstr>Related Literature</vt:lpstr>
      <vt:lpstr>Event Table</vt:lpstr>
      <vt:lpstr>PowerPoint Presentation</vt:lpstr>
      <vt:lpstr>PowerPoint Presentation</vt:lpstr>
      <vt:lpstr>Diagrams</vt:lpstr>
      <vt:lpstr>State Machine Diagram</vt:lpstr>
      <vt:lpstr>Activity Diagram</vt:lpstr>
      <vt:lpstr>Communication Diagram</vt:lpstr>
      <vt:lpstr>Sequence Diagram</vt:lpstr>
      <vt:lpstr>Interaction Overview Diagram</vt:lpstr>
      <vt:lpstr>Class Diagram</vt:lpstr>
      <vt:lpstr>Object Diagram</vt:lpstr>
      <vt:lpstr>Component Diagram</vt:lpstr>
      <vt:lpstr>Package Diagram</vt:lpstr>
      <vt:lpstr>Timing Diagram</vt:lpstr>
      <vt:lpstr>Deployment Diagram</vt:lpstr>
      <vt:lpstr>Use Case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Pre-registration System</dc:title>
  <dc:creator>student</dc:creator>
  <cp:lastModifiedBy>Angelica Laurene</cp:lastModifiedBy>
  <cp:revision>21</cp:revision>
  <dcterms:created xsi:type="dcterms:W3CDTF">2016-07-14T23:56:03Z</dcterms:created>
  <dcterms:modified xsi:type="dcterms:W3CDTF">2016-07-15T05:12:26Z</dcterms:modified>
</cp:coreProperties>
</file>