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4"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80" autoAdjust="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02E3BB-5898-4C1E-A388-3ABA64A0542E}" type="datetimeFigureOut">
              <a:rPr lang="en-US" smtClean="0"/>
              <a:t>12/8/2016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E90BDE-6103-4E37-B116-5BF06F72F62B}" type="slidenum">
              <a:rPr lang="en-US" smtClean="0"/>
              <a:t>‹#›</a:t>
            </a:fld>
            <a:endParaRPr lang="en-US"/>
          </a:p>
        </p:txBody>
      </p:sp>
    </p:spTree>
    <p:extLst>
      <p:ext uri="{BB962C8B-B14F-4D97-AF65-F5344CB8AC3E}">
        <p14:creationId xmlns:p14="http://schemas.microsoft.com/office/powerpoint/2010/main" val="3690525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 special cases: --- it requires human interaction in order to analyze more whether it is allowable</a:t>
            </a:r>
          </a:p>
          <a:p>
            <a:endParaRPr lang="en-US" dirty="0"/>
          </a:p>
        </p:txBody>
      </p:sp>
      <p:sp>
        <p:nvSpPr>
          <p:cNvPr id="4" name="Slide Number Placeholder 3"/>
          <p:cNvSpPr>
            <a:spLocks noGrp="1"/>
          </p:cNvSpPr>
          <p:nvPr>
            <p:ph type="sldNum" sz="quarter" idx="10"/>
          </p:nvPr>
        </p:nvSpPr>
        <p:spPr/>
        <p:txBody>
          <a:bodyPr/>
          <a:lstStyle/>
          <a:p>
            <a:fld id="{62E90BDE-6103-4E37-B116-5BF06F72F62B}" type="slidenum">
              <a:rPr lang="en-US" smtClean="0"/>
              <a:t>6</a:t>
            </a:fld>
            <a:endParaRPr lang="en-US"/>
          </a:p>
        </p:txBody>
      </p:sp>
    </p:spTree>
    <p:extLst>
      <p:ext uri="{BB962C8B-B14F-4D97-AF65-F5344CB8AC3E}">
        <p14:creationId xmlns:p14="http://schemas.microsoft.com/office/powerpoint/2010/main" val="4226088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6DFF08F-DC6B-4601-B491-B0F83F6DD2DA}" type="datetimeFigureOut">
              <a:rPr lang="en-US" smtClean="0"/>
              <a:t>12/8/2016</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8843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76729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34161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04139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75801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93877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63041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63917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21603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11682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18866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6DFF08F-DC6B-4601-B491-B0F83F6DD2DA}" type="datetimeFigureOut">
              <a:rPr lang="en-US" smtClean="0"/>
              <a:pPr/>
              <a:t>12/8/2016</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79972322"/>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eee.upd.edu.ph/academic-programs/enlistment/computerized-registration-syste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aisisonline.ateneo.edu/index.ph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APC Online </a:t>
            </a:r>
            <a:br>
              <a:rPr lang="en-US" dirty="0"/>
            </a:br>
            <a:r>
              <a:rPr lang="en-US" dirty="0"/>
              <a:t>Pre-Registration System</a:t>
            </a:r>
          </a:p>
        </p:txBody>
      </p:sp>
      <p:sp>
        <p:nvSpPr>
          <p:cNvPr id="3" name="Subtitle 2"/>
          <p:cNvSpPr>
            <a:spLocks noGrp="1"/>
          </p:cNvSpPr>
          <p:nvPr>
            <p:ph type="subTitle" idx="1"/>
          </p:nvPr>
        </p:nvSpPr>
        <p:spPr>
          <a:xfrm>
            <a:off x="1261872" y="4986131"/>
            <a:ext cx="9418320" cy="1691640"/>
          </a:xfrm>
        </p:spPr>
        <p:txBody>
          <a:bodyPr>
            <a:normAutofit/>
          </a:bodyPr>
          <a:lstStyle/>
          <a:p>
            <a:r>
              <a:rPr lang="en-US" dirty="0"/>
              <a:t>Diego Gloria</a:t>
            </a:r>
          </a:p>
          <a:p>
            <a:r>
              <a:rPr lang="en-US" dirty="0"/>
              <a:t>Jairus Roguel</a:t>
            </a:r>
          </a:p>
          <a:p>
            <a:r>
              <a:rPr lang="en-US" dirty="0"/>
              <a:t>Angelica Ruiz </a:t>
            </a:r>
          </a:p>
          <a:p>
            <a:endParaRPr lang="en-US" dirty="0"/>
          </a:p>
        </p:txBody>
      </p:sp>
    </p:spTree>
    <p:extLst>
      <p:ext uri="{BB962C8B-B14F-4D97-AF65-F5344CB8AC3E}">
        <p14:creationId xmlns:p14="http://schemas.microsoft.com/office/powerpoint/2010/main" val="75899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Related Literature</a:t>
            </a:r>
            <a:br>
              <a:rPr lang="en-US" dirty="0"/>
            </a:br>
            <a:r>
              <a:rPr lang="en-US" dirty="0"/>
              <a:t>De La Salle University Animo.sys Portal</a:t>
            </a:r>
          </a:p>
        </p:txBody>
      </p:sp>
      <p:sp>
        <p:nvSpPr>
          <p:cNvPr id="3" name="Content Placeholder 2"/>
          <p:cNvSpPr>
            <a:spLocks noGrp="1"/>
          </p:cNvSpPr>
          <p:nvPr>
            <p:ph idx="1"/>
          </p:nvPr>
        </p:nvSpPr>
        <p:spPr/>
        <p:txBody>
          <a:bodyPr/>
          <a:lstStyle/>
          <a:p>
            <a:r>
              <a:rPr lang="en-US" dirty="0"/>
              <a:t>Animo.sys Portal: An online enrollment system of DLSU</a:t>
            </a:r>
          </a:p>
          <a:p>
            <a:r>
              <a:rPr lang="en-US" dirty="0"/>
              <a:t>Students must have a </a:t>
            </a:r>
            <a:r>
              <a:rPr lang="en-US" dirty="0" err="1"/>
              <a:t>My.LaSalle</a:t>
            </a:r>
            <a:r>
              <a:rPr lang="en-US" dirty="0"/>
              <a:t> account to access Animo.sys</a:t>
            </a:r>
          </a:p>
          <a:p>
            <a:r>
              <a:rPr lang="en-US" dirty="0"/>
              <a:t>Inside Animo.sys Portal, students can add classes for the next term </a:t>
            </a:r>
          </a:p>
          <a:p>
            <a:r>
              <a:rPr lang="en-US" dirty="0"/>
              <a:t>The subjects have different codes that they can encode online. There is a status if the subject they requested is approved.  After enrolling, they may claim the Enrollment Assessment Form (EAF) which contains all the subjects they have encoded.</a:t>
            </a:r>
          </a:p>
          <a:p>
            <a:r>
              <a:rPr lang="en-US" dirty="0"/>
              <a:t>Method of choosing students to a specific subject: First come, first serve</a:t>
            </a:r>
          </a:p>
          <a:p>
            <a:r>
              <a:rPr lang="en-US" dirty="0"/>
              <a:t>(Retrieved on August 19, 2016 from https://my.dlsu.edu.ph/faq/, http://www.dlsu.edu.ph/offices/registrar/enrollment.asp)</a:t>
            </a:r>
          </a:p>
          <a:p>
            <a:endParaRPr lang="en-US" dirty="0"/>
          </a:p>
          <a:p>
            <a:endParaRPr lang="en-US" dirty="0"/>
          </a:p>
        </p:txBody>
      </p:sp>
    </p:spTree>
    <p:extLst>
      <p:ext uri="{BB962C8B-B14F-4D97-AF65-F5344CB8AC3E}">
        <p14:creationId xmlns:p14="http://schemas.microsoft.com/office/powerpoint/2010/main" val="600993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Related Literature </a:t>
            </a:r>
            <a:br>
              <a:rPr lang="en-US" dirty="0"/>
            </a:br>
            <a:r>
              <a:rPr lang="en-US" dirty="0"/>
              <a:t>University of the Philippines Computerized Registration System</a:t>
            </a:r>
          </a:p>
        </p:txBody>
      </p:sp>
      <p:sp>
        <p:nvSpPr>
          <p:cNvPr id="3" name="Content Placeholder 2"/>
          <p:cNvSpPr>
            <a:spLocks noGrp="1"/>
          </p:cNvSpPr>
          <p:nvPr>
            <p:ph idx="1"/>
          </p:nvPr>
        </p:nvSpPr>
        <p:spPr/>
        <p:txBody>
          <a:bodyPr>
            <a:normAutofit fontScale="92500" lnSpcReduction="20000"/>
          </a:bodyPr>
          <a:lstStyle/>
          <a:p>
            <a:pPr algn="just"/>
            <a:r>
              <a:rPr lang="en-US" dirty="0"/>
              <a:t>Students can enlist subjects in the middle of the period. During advanced enlistment students would submit a list of their desired subjects to their respective colleges. The lists are submitted online through the UP CRS. </a:t>
            </a:r>
          </a:p>
          <a:p>
            <a:pPr algn="just"/>
            <a:r>
              <a:rPr lang="en-US" dirty="0"/>
              <a:t>The UP CRS then processes these list according to the student’s enrollment status. The results are to be printed as the UP Form 5-A. During the registration period, the subjects can be added or dropped from the Form 5-A due to different reasons. Then the different colleges would allocate new slots to those subjects that have been dropped by the students. These slots can be viewed in the UP CRS.</a:t>
            </a:r>
          </a:p>
          <a:p>
            <a:pPr algn="just"/>
            <a:r>
              <a:rPr lang="en-US" dirty="0"/>
              <a:t>UP CRS add, drop and petition subjects online. The UP CRS can also show available slots to all subjects offered just like what APC has which is the Masters List. The UP CRS would be a great basis on what functionalities our Pre-registration system would have. </a:t>
            </a:r>
          </a:p>
          <a:p>
            <a:pPr algn="just"/>
            <a:r>
              <a:rPr lang="en-US" dirty="0"/>
              <a:t>Method of choosing students for a specific subject: Randomized</a:t>
            </a:r>
          </a:p>
          <a:p>
            <a:pPr algn="just"/>
            <a:r>
              <a:rPr lang="en-US" dirty="0"/>
              <a:t>(Retrieved on August 19, 2016 from </a:t>
            </a:r>
            <a:r>
              <a:rPr lang="en-US" u="sng" dirty="0">
                <a:hlinkClick r:id="rId2"/>
              </a:rPr>
              <a:t>http://www.eee.upd.edu.ph/academic-programs/enlistment/computerized-registration-system</a:t>
            </a:r>
            <a:endParaRPr lang="en-US" u="sng" dirty="0"/>
          </a:p>
          <a:p>
            <a:pPr algn="just"/>
            <a:endParaRPr lang="en-US" dirty="0"/>
          </a:p>
          <a:p>
            <a:endParaRPr lang="en-US" dirty="0"/>
          </a:p>
        </p:txBody>
      </p:sp>
    </p:spTree>
    <p:extLst>
      <p:ext uri="{BB962C8B-B14F-4D97-AF65-F5344CB8AC3E}">
        <p14:creationId xmlns:p14="http://schemas.microsoft.com/office/powerpoint/2010/main" val="511883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 and Recommendations</a:t>
            </a:r>
          </a:p>
        </p:txBody>
      </p:sp>
      <p:sp>
        <p:nvSpPr>
          <p:cNvPr id="3" name="Content Placeholder 2"/>
          <p:cNvSpPr>
            <a:spLocks noGrp="1"/>
          </p:cNvSpPr>
          <p:nvPr>
            <p:ph idx="1"/>
          </p:nvPr>
        </p:nvSpPr>
        <p:spPr/>
        <p:txBody>
          <a:bodyPr>
            <a:normAutofit/>
          </a:bodyPr>
          <a:lstStyle/>
          <a:p>
            <a:r>
              <a:rPr lang="en-US" dirty="0"/>
              <a:t>Online pre-registration system is attainable</a:t>
            </a:r>
          </a:p>
          <a:p>
            <a:r>
              <a:rPr lang="en-US" dirty="0"/>
              <a:t>High percentage of students have positive feedbacks towards the prototype of the system. </a:t>
            </a:r>
          </a:p>
          <a:p>
            <a:r>
              <a:rPr lang="en-US" dirty="0"/>
              <a:t>Current project features: Add or remove subject, Approval of adviser, Flowchart View</a:t>
            </a:r>
          </a:p>
          <a:p>
            <a:r>
              <a:rPr lang="en-US" dirty="0"/>
              <a:t>Recommendations: View Registration Form with pre-registered subjects, Schedule of pre-registration periods, Request for appointment with adviser</a:t>
            </a:r>
          </a:p>
          <a:p>
            <a:endParaRPr lang="en-US" dirty="0"/>
          </a:p>
        </p:txBody>
      </p:sp>
    </p:spTree>
    <p:extLst>
      <p:ext uri="{BB962C8B-B14F-4D97-AF65-F5344CB8AC3E}">
        <p14:creationId xmlns:p14="http://schemas.microsoft.com/office/powerpoint/2010/main" val="2622354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Context</a:t>
            </a:r>
          </a:p>
        </p:txBody>
      </p:sp>
      <p:sp>
        <p:nvSpPr>
          <p:cNvPr id="3" name="Content Placeholder 2"/>
          <p:cNvSpPr>
            <a:spLocks noGrp="1"/>
          </p:cNvSpPr>
          <p:nvPr>
            <p:ph idx="1"/>
          </p:nvPr>
        </p:nvSpPr>
        <p:spPr/>
        <p:txBody>
          <a:bodyPr>
            <a:normAutofit/>
          </a:bodyPr>
          <a:lstStyle/>
          <a:p>
            <a:r>
              <a:rPr lang="en-US" dirty="0"/>
              <a:t>Integrated with Flavio system</a:t>
            </a:r>
          </a:p>
          <a:p>
            <a:r>
              <a:rPr lang="en-US" dirty="0"/>
              <a:t>Solely used by APC Community</a:t>
            </a:r>
          </a:p>
          <a:p>
            <a:r>
              <a:rPr lang="en-US" dirty="0"/>
              <a:t>Can be accessed outside the school</a:t>
            </a:r>
          </a:p>
          <a:p>
            <a:r>
              <a:rPr lang="en-US" dirty="0"/>
              <a:t>Requires authentication (username - password)</a:t>
            </a:r>
          </a:p>
          <a:p>
            <a:r>
              <a:rPr lang="en-US" dirty="0"/>
              <a:t>Adding and removing of subjects are sent as a request to respective advisers</a:t>
            </a:r>
          </a:p>
          <a:p>
            <a:r>
              <a:rPr lang="en-US" dirty="0"/>
              <a:t>Adviser approves or disapproves requests and notifies students</a:t>
            </a:r>
          </a:p>
          <a:p>
            <a:r>
              <a:rPr lang="en-US" dirty="0"/>
              <a:t>Accessible in the future since the ITRO is working on allowing Flavio to be accessed outside the school</a:t>
            </a:r>
          </a:p>
          <a:p>
            <a:endParaRPr lang="en-US" dirty="0"/>
          </a:p>
        </p:txBody>
      </p:sp>
    </p:spTree>
    <p:extLst>
      <p:ext uri="{BB962C8B-B14F-4D97-AF65-F5344CB8AC3E}">
        <p14:creationId xmlns:p14="http://schemas.microsoft.com/office/powerpoint/2010/main" val="2130069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and Description</a:t>
            </a:r>
          </a:p>
        </p:txBody>
      </p:sp>
      <p:sp>
        <p:nvSpPr>
          <p:cNvPr id="3" name="Content Placeholder 2"/>
          <p:cNvSpPr>
            <a:spLocks noGrp="1"/>
          </p:cNvSpPr>
          <p:nvPr>
            <p:ph idx="1"/>
          </p:nvPr>
        </p:nvSpPr>
        <p:spPr/>
        <p:txBody>
          <a:bodyPr>
            <a:normAutofit/>
          </a:bodyPr>
          <a:lstStyle/>
          <a:p>
            <a:r>
              <a:rPr lang="en-US" dirty="0"/>
              <a:t>Current pre-registration system of APC: Manual</a:t>
            </a:r>
          </a:p>
          <a:p>
            <a:r>
              <a:rPr lang="en-US" dirty="0"/>
              <a:t>Proposed Project:  Online Pre-registration System</a:t>
            </a:r>
          </a:p>
          <a:p>
            <a:r>
              <a:rPr lang="en-US" dirty="0"/>
              <a:t>Focus Area:  Satisfaction and needs of students</a:t>
            </a:r>
          </a:p>
          <a:p>
            <a:r>
              <a:rPr lang="en-US" dirty="0"/>
              <a:t>Eliminates problems and maximizes resources</a:t>
            </a:r>
          </a:p>
          <a:p>
            <a:r>
              <a:rPr lang="en-US" dirty="0"/>
              <a:t>Integrated with Flavio and can be accessed through Internet in https://www.flavio.apc.edu.ph</a:t>
            </a:r>
          </a:p>
          <a:p>
            <a:r>
              <a:rPr lang="en-US" dirty="0"/>
              <a:t>Provides easier accessibility for students and convenience</a:t>
            </a:r>
          </a:p>
          <a:p>
            <a:r>
              <a:rPr lang="en-US" dirty="0"/>
              <a:t>Eliminates conflicts like in special cases, waiting time for the adviser and the inconvenience of going to offices just to pre-register</a:t>
            </a:r>
          </a:p>
          <a:p>
            <a:endParaRPr lang="en-US" dirty="0"/>
          </a:p>
        </p:txBody>
      </p:sp>
    </p:spTree>
    <p:extLst>
      <p:ext uri="{BB962C8B-B14F-4D97-AF65-F5344CB8AC3E}">
        <p14:creationId xmlns:p14="http://schemas.microsoft.com/office/powerpoint/2010/main" val="4035231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and Description</a:t>
            </a:r>
          </a:p>
        </p:txBody>
      </p:sp>
      <p:sp>
        <p:nvSpPr>
          <p:cNvPr id="3" name="Content Placeholder 2"/>
          <p:cNvSpPr>
            <a:spLocks noGrp="1"/>
          </p:cNvSpPr>
          <p:nvPr>
            <p:ph idx="1"/>
          </p:nvPr>
        </p:nvSpPr>
        <p:spPr/>
        <p:txBody>
          <a:bodyPr>
            <a:normAutofit/>
          </a:bodyPr>
          <a:lstStyle/>
          <a:p>
            <a:pPr algn="just"/>
            <a:r>
              <a:rPr lang="en-US" dirty="0"/>
              <a:t>Schedules would still be followed (usually after midterms)</a:t>
            </a:r>
          </a:p>
          <a:p>
            <a:pPr algn="just"/>
            <a:r>
              <a:rPr lang="en-US" dirty="0"/>
              <a:t>Main use/purpose:  To add subjects</a:t>
            </a:r>
          </a:p>
          <a:p>
            <a:pPr algn="just"/>
            <a:r>
              <a:rPr lang="en-US" dirty="0"/>
              <a:t>Students can view their flowchart</a:t>
            </a:r>
          </a:p>
          <a:p>
            <a:pPr algn="just"/>
            <a:r>
              <a:rPr lang="en-US" dirty="0"/>
              <a:t>Students can add or remove a subject by choosing its subject code</a:t>
            </a:r>
          </a:p>
          <a:p>
            <a:pPr algn="just"/>
            <a:r>
              <a:rPr lang="en-US" dirty="0"/>
              <a:t>Requests are sent to the system</a:t>
            </a:r>
          </a:p>
          <a:p>
            <a:pPr algn="just"/>
            <a:r>
              <a:rPr lang="en-US" dirty="0"/>
              <a:t>System sends the requests to the students respective advisers</a:t>
            </a:r>
          </a:p>
          <a:p>
            <a:pPr algn="just"/>
            <a:r>
              <a:rPr lang="en-US" dirty="0"/>
              <a:t>Advisers approve or disapprove the request</a:t>
            </a:r>
          </a:p>
          <a:p>
            <a:pPr algn="just"/>
            <a:endParaRPr lang="en-US" dirty="0"/>
          </a:p>
          <a:p>
            <a:pPr marL="0" indent="0" algn="just">
              <a:buNone/>
            </a:pPr>
            <a:endParaRPr lang="en-US" dirty="0"/>
          </a:p>
        </p:txBody>
      </p:sp>
    </p:spTree>
    <p:extLst>
      <p:ext uri="{BB962C8B-B14F-4D97-AF65-F5344CB8AC3E}">
        <p14:creationId xmlns:p14="http://schemas.microsoft.com/office/powerpoint/2010/main" val="4155433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lvl="0"/>
            <a:r>
              <a:rPr lang="en-US" dirty="0"/>
              <a:t>To understand the flow of the current pre-registration process</a:t>
            </a:r>
          </a:p>
          <a:p>
            <a:pPr lvl="0"/>
            <a:r>
              <a:rPr lang="en-US" dirty="0"/>
              <a:t>To build a prototype of the online pre-registration system</a:t>
            </a:r>
          </a:p>
          <a:p>
            <a:pPr lvl="0"/>
            <a:r>
              <a:rPr lang="en-US" dirty="0"/>
              <a:t>To collect data from students about their feedback on the pre-registration system</a:t>
            </a:r>
          </a:p>
          <a:p>
            <a:pPr lvl="0"/>
            <a:r>
              <a:rPr lang="en-US" dirty="0"/>
              <a:t>To look for sample algorithms that may serve as a basis for working on the project</a:t>
            </a:r>
          </a:p>
          <a:p>
            <a:r>
              <a:rPr lang="en-US" dirty="0"/>
              <a:t>To provide convenience and satisfy the students, advisers, and APC Community</a:t>
            </a:r>
            <a:endParaRPr lang="en-US" dirty="0"/>
          </a:p>
        </p:txBody>
      </p:sp>
    </p:spTree>
    <p:extLst>
      <p:ext uri="{BB962C8B-B14F-4D97-AF65-F5344CB8AC3E}">
        <p14:creationId xmlns:p14="http://schemas.microsoft.com/office/powerpoint/2010/main" val="268578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and Limitations</a:t>
            </a:r>
          </a:p>
        </p:txBody>
      </p:sp>
      <p:sp>
        <p:nvSpPr>
          <p:cNvPr id="3" name="Content Placeholder 2"/>
          <p:cNvSpPr>
            <a:spLocks noGrp="1"/>
          </p:cNvSpPr>
          <p:nvPr>
            <p:ph idx="1"/>
          </p:nvPr>
        </p:nvSpPr>
        <p:spPr/>
        <p:txBody>
          <a:bodyPr/>
          <a:lstStyle/>
          <a:p>
            <a:r>
              <a:rPr lang="en-US" dirty="0"/>
              <a:t>Solely used by the APC Community</a:t>
            </a:r>
          </a:p>
          <a:p>
            <a:r>
              <a:rPr lang="en-US" dirty="0"/>
              <a:t>Integrated with the FLAVIO System for easy access and requires authentication</a:t>
            </a:r>
          </a:p>
          <a:p>
            <a:r>
              <a:rPr lang="en-US" dirty="0"/>
              <a:t> Adding of subjects will be the project’s main feature </a:t>
            </a:r>
          </a:p>
          <a:p>
            <a:r>
              <a:rPr lang="en-US" dirty="0"/>
              <a:t>Crashing of system due to error in the code will be examined by the group</a:t>
            </a:r>
          </a:p>
          <a:p>
            <a:r>
              <a:rPr lang="en-US" dirty="0"/>
              <a:t>Problems like overloading of database will be examined by the ITRO staff</a:t>
            </a:r>
          </a:p>
          <a:p>
            <a:r>
              <a:rPr lang="en-US" dirty="0"/>
              <a:t>Special cases (ex.: accreditation of subjects, advance taking of subjects, adding a subject even if maximum units are already met, etc.) would be settled manually</a:t>
            </a:r>
          </a:p>
          <a:p>
            <a:endParaRPr lang="en-US" dirty="0"/>
          </a:p>
        </p:txBody>
      </p:sp>
    </p:spTree>
    <p:extLst>
      <p:ext uri="{BB962C8B-B14F-4D97-AF65-F5344CB8AC3E}">
        <p14:creationId xmlns:p14="http://schemas.microsoft.com/office/powerpoint/2010/main" val="3612785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Background</a:t>
            </a:r>
          </a:p>
        </p:txBody>
      </p:sp>
      <p:sp>
        <p:nvSpPr>
          <p:cNvPr id="3" name="Content Placeholder 2"/>
          <p:cNvSpPr>
            <a:spLocks noGrp="1"/>
          </p:cNvSpPr>
          <p:nvPr>
            <p:ph idx="1"/>
          </p:nvPr>
        </p:nvSpPr>
        <p:spPr/>
        <p:txBody>
          <a:bodyPr>
            <a:normAutofit lnSpcReduction="10000"/>
          </a:bodyPr>
          <a:lstStyle/>
          <a:p>
            <a:r>
              <a:rPr lang="en-US" dirty="0"/>
              <a:t>Flavio system has two parts: Main system (inside school only) and online inquiry (can be accessed outside)</a:t>
            </a:r>
          </a:p>
          <a:p>
            <a:r>
              <a:rPr lang="en-US" dirty="0"/>
              <a:t>In the near future, the main system will be available outside the school</a:t>
            </a:r>
          </a:p>
          <a:p>
            <a:r>
              <a:rPr lang="en-US" dirty="0"/>
              <a:t>Framework used: Cobalt Mark V, which is currently used by Flavio</a:t>
            </a:r>
          </a:p>
          <a:p>
            <a:r>
              <a:rPr lang="en-US" dirty="0"/>
              <a:t>Download: XAMPP, for Apache and MySQL module</a:t>
            </a:r>
          </a:p>
          <a:p>
            <a:r>
              <a:rPr lang="en-US" dirty="0"/>
              <a:t>Programming Languages used: HTML, CSS (design) PHP, MySQL (logic)</a:t>
            </a:r>
          </a:p>
          <a:p>
            <a:r>
              <a:rPr lang="en-US" dirty="0"/>
              <a:t>Text Editor: Atom</a:t>
            </a:r>
          </a:p>
          <a:p>
            <a:r>
              <a:rPr lang="en-US" dirty="0"/>
              <a:t>Hardware Requirements: Same with hardware requirements of Cobalt, any Operating System that supports a web-server for PHP, any computer created from the last 7 years to present</a:t>
            </a:r>
          </a:p>
          <a:p>
            <a:r>
              <a:rPr lang="en-US" dirty="0"/>
              <a:t>Accessible at https://www.flavio.apc.edu.ph</a:t>
            </a:r>
          </a:p>
          <a:p>
            <a:pPr marL="0" indent="0">
              <a:buNone/>
            </a:pPr>
            <a:endParaRPr lang="en-US" dirty="0"/>
          </a:p>
          <a:p>
            <a:endParaRPr lang="en-US" dirty="0"/>
          </a:p>
        </p:txBody>
      </p:sp>
    </p:spTree>
    <p:extLst>
      <p:ext uri="{BB962C8B-B14F-4D97-AF65-F5344CB8AC3E}">
        <p14:creationId xmlns:p14="http://schemas.microsoft.com/office/powerpoint/2010/main" val="4106077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and Methodology</a:t>
            </a:r>
          </a:p>
        </p:txBody>
      </p:sp>
      <p:sp>
        <p:nvSpPr>
          <p:cNvPr id="3" name="Content Placeholder 2"/>
          <p:cNvSpPr>
            <a:spLocks noGrp="1"/>
          </p:cNvSpPr>
          <p:nvPr>
            <p:ph idx="1"/>
          </p:nvPr>
        </p:nvSpPr>
        <p:spPr/>
        <p:txBody>
          <a:bodyPr>
            <a:normAutofit/>
          </a:bodyPr>
          <a:lstStyle/>
          <a:p>
            <a:pPr algn="just"/>
            <a:r>
              <a:rPr lang="en-US" dirty="0"/>
              <a:t>Apache and MySQL module is used to access localhost and to run Cobalt</a:t>
            </a:r>
          </a:p>
          <a:p>
            <a:pPr algn="just"/>
            <a:r>
              <a:rPr lang="en-US" dirty="0"/>
              <a:t>Two main users: Students and advisers</a:t>
            </a:r>
          </a:p>
          <a:p>
            <a:pPr algn="just"/>
            <a:r>
              <a:rPr lang="en-US" dirty="0"/>
              <a:t>Students request  subjects and Advisers approves or disapproves request</a:t>
            </a:r>
          </a:p>
          <a:p>
            <a:pPr algn="just"/>
            <a:r>
              <a:rPr lang="en-US" dirty="0"/>
              <a:t>Admin: Edit tables like subjects offered and schedules</a:t>
            </a:r>
          </a:p>
          <a:p>
            <a:pPr algn="just"/>
            <a:r>
              <a:rPr lang="en-US" dirty="0"/>
              <a:t>Filters requests based on parameters declared</a:t>
            </a:r>
          </a:p>
          <a:p>
            <a:pPr algn="just"/>
            <a:r>
              <a:rPr lang="en-US" dirty="0"/>
              <a:t>Method of choosing students for a specific subject:  First come, first serve</a:t>
            </a:r>
          </a:p>
          <a:p>
            <a:pPr algn="just"/>
            <a:r>
              <a:rPr lang="en-US" dirty="0"/>
              <a:t>There is a timestamp once the request has been sent</a:t>
            </a:r>
          </a:p>
          <a:p>
            <a:pPr algn="just"/>
            <a:endParaRPr lang="en-US" dirty="0"/>
          </a:p>
          <a:p>
            <a:endParaRPr lang="en-US" dirty="0"/>
          </a:p>
        </p:txBody>
      </p:sp>
    </p:spTree>
    <p:extLst>
      <p:ext uri="{BB962C8B-B14F-4D97-AF65-F5344CB8AC3E}">
        <p14:creationId xmlns:p14="http://schemas.microsoft.com/office/powerpoint/2010/main" val="3732896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Related Literature</a:t>
            </a:r>
            <a:br>
              <a:rPr lang="en-US" dirty="0"/>
            </a:br>
            <a:r>
              <a:rPr lang="en-US" dirty="0" err="1"/>
              <a:t>Ateneo</a:t>
            </a:r>
            <a:r>
              <a:rPr lang="en-US" dirty="0"/>
              <a:t> Integrated Student Information System (AISIS)</a:t>
            </a:r>
          </a:p>
        </p:txBody>
      </p:sp>
      <p:sp>
        <p:nvSpPr>
          <p:cNvPr id="3" name="Content Placeholder 2"/>
          <p:cNvSpPr>
            <a:spLocks noGrp="1"/>
          </p:cNvSpPr>
          <p:nvPr>
            <p:ph idx="1"/>
          </p:nvPr>
        </p:nvSpPr>
        <p:spPr/>
        <p:txBody>
          <a:bodyPr/>
          <a:lstStyle/>
          <a:p>
            <a:pPr algn="just"/>
            <a:r>
              <a:rPr lang="en-US" dirty="0"/>
              <a:t>AISIS is the portal for </a:t>
            </a:r>
            <a:r>
              <a:rPr lang="en-US" dirty="0" err="1"/>
              <a:t>Ateneo</a:t>
            </a:r>
            <a:r>
              <a:rPr lang="en-US" dirty="0"/>
              <a:t> students, faculty and staff. It officially enrolls the students and view school information including their IPS, grades, class schedules and the like. Students may also eventually enlist using AISIS Online. </a:t>
            </a:r>
            <a:r>
              <a:rPr lang="en-US" dirty="0" err="1"/>
              <a:t>Ateneo</a:t>
            </a:r>
            <a:r>
              <a:rPr lang="en-US" dirty="0"/>
              <a:t> faculty and staff with access to AISIS, on the other hand, may submit grades and access their class schedules from outside the campus.</a:t>
            </a:r>
          </a:p>
          <a:p>
            <a:pPr algn="just"/>
            <a:r>
              <a:rPr lang="en-US" dirty="0"/>
              <a:t>AISIS Online provides an Online Enlistment service that would give the students the convenience of modifying their subjects online. One of our project’s objectives is to provide convenience and satisfy the students, advisers and APC Community. With this related literature, we can adopt or implement ideas that we have reviewed in the system and implement it to our proposed system. (Retrieved on August 19, 2016 from </a:t>
            </a:r>
            <a:r>
              <a:rPr lang="en-US" u="sng" dirty="0">
                <a:hlinkClick r:id="rId2"/>
              </a:rPr>
              <a:t>http://aisisonline.ateneo.edu/index.php</a:t>
            </a:r>
            <a:r>
              <a:rPr lang="en-US" dirty="0"/>
              <a:t>)</a:t>
            </a:r>
          </a:p>
          <a:p>
            <a:pPr algn="just"/>
            <a:endParaRPr lang="en-US" dirty="0"/>
          </a:p>
          <a:p>
            <a:endParaRPr lang="en-US" dirty="0"/>
          </a:p>
        </p:txBody>
      </p:sp>
    </p:spTree>
    <p:extLst>
      <p:ext uri="{BB962C8B-B14F-4D97-AF65-F5344CB8AC3E}">
        <p14:creationId xmlns:p14="http://schemas.microsoft.com/office/powerpoint/2010/main" val="2379892223"/>
      </p:ext>
    </p:extLst>
  </p:cSld>
  <p:clrMapOvr>
    <a:masterClrMapping/>
  </p:clrMapOvr>
</p:sld>
</file>

<file path=ppt/theme/theme1.xml><?xml version="1.0" encoding="utf-8"?>
<a:theme xmlns:a="http://schemas.openxmlformats.org/drawingml/2006/main" name="View">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46</TotalTime>
  <Words>1120</Words>
  <Application>Microsoft Office PowerPoint</Application>
  <PresentationFormat>Widescreen</PresentationFormat>
  <Paragraphs>81</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Schoolbook</vt:lpstr>
      <vt:lpstr>Wingdings 2</vt:lpstr>
      <vt:lpstr>View</vt:lpstr>
      <vt:lpstr>APC Online  Pre-Registration System</vt:lpstr>
      <vt:lpstr>Project Context</vt:lpstr>
      <vt:lpstr>Purpose and Description</vt:lpstr>
      <vt:lpstr>Purpose and Description</vt:lpstr>
      <vt:lpstr>Objectives</vt:lpstr>
      <vt:lpstr>Scope and Limitations</vt:lpstr>
      <vt:lpstr>Technical Background</vt:lpstr>
      <vt:lpstr>Design and Methodology</vt:lpstr>
      <vt:lpstr>Related Literature Ateneo Integrated Student Information System (AISIS)</vt:lpstr>
      <vt:lpstr>Related Literature De La Salle University Animo.sys Portal</vt:lpstr>
      <vt:lpstr>Related Literature  University of the Philippines Computerized Registration System</vt:lpstr>
      <vt:lpstr>Conclusions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APC Online  Pre-Registration System</dc:title>
  <dc:creator>Angelica Laurene Ruiz</dc:creator>
  <cp:lastModifiedBy>Angelica Laurene Ruiz</cp:lastModifiedBy>
  <cp:revision>6</cp:revision>
  <dcterms:created xsi:type="dcterms:W3CDTF">2016-12-08T06:44:15Z</dcterms:created>
  <dcterms:modified xsi:type="dcterms:W3CDTF">2016-12-08T07:31:02Z</dcterms:modified>
</cp:coreProperties>
</file>