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491" autoAdjust="0"/>
  </p:normalViewPr>
  <p:slideViewPr>
    <p:cSldViewPr snapToGrid="0">
      <p:cViewPr varScale="1">
        <p:scale>
          <a:sx n="56" d="100"/>
          <a:sy n="56" d="100"/>
        </p:scale>
        <p:origin x="129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9DF67-7CAE-436E-928A-21DC0B7D3C3D}" type="datetimeFigureOut">
              <a:rPr lang="en-PH" smtClean="0"/>
              <a:t>09/12/2016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05C4-94C7-4412-9CB1-C9F207621576}" type="slidenum">
              <a:rPr lang="en-PH" smtClean="0"/>
              <a:t>‹#›</a:t>
            </a:fld>
            <a:endParaRPr lang="en-PH"/>
          </a:p>
        </p:txBody>
      </p:sp>
    </p:spTree>
    <p:extLst>
      <p:ext uri="{BB962C8B-B14F-4D97-AF65-F5344CB8AC3E}">
        <p14:creationId xmlns:p14="http://schemas.microsoft.com/office/powerpoint/2010/main" val="178979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In 2010, the Philippines adopted the Automated Election System (AES) to comply with the Republic Act No. 9369 which stated that the Commission on Election (COMELEC) should use an AES that establishes transparency and credibility. However, during the 2016 Presidential Election, the possibility of electoral fraud continues to persist through the existence of a ‘secret server’ and the controversy behind the hashing algorithm used in system. The study aims to propose a technical solution that would eliminate the possibility of unofficial servers by implementing a public key infrastructure and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algorithm as security measures for the transmission of votes on the server-level. With the said approach, the Voting Counting Machine (VCM) will be able to verify if the server it is sending the election results to is indeed authenticated and an official server. The credibility of the election returns will be restored once the likelihood of electoral fraud is removed from the system.</a:t>
            </a:r>
          </a:p>
        </p:txBody>
      </p:sp>
      <p:sp>
        <p:nvSpPr>
          <p:cNvPr id="4" name="Slide Number Placeholder 3"/>
          <p:cNvSpPr>
            <a:spLocks noGrp="1"/>
          </p:cNvSpPr>
          <p:nvPr>
            <p:ph type="sldNum" sz="quarter" idx="10"/>
          </p:nvPr>
        </p:nvSpPr>
        <p:spPr/>
        <p:txBody>
          <a:bodyPr/>
          <a:lstStyle/>
          <a:p>
            <a:fld id="{213B05C4-94C7-4412-9CB1-C9F207621576}" type="slidenum">
              <a:rPr lang="en-PH" smtClean="0"/>
              <a:t>2</a:t>
            </a:fld>
            <a:endParaRPr lang="en-PH"/>
          </a:p>
        </p:txBody>
      </p:sp>
    </p:spTree>
    <p:extLst>
      <p:ext uri="{BB962C8B-B14F-4D97-AF65-F5344CB8AC3E}">
        <p14:creationId xmlns:p14="http://schemas.microsoft.com/office/powerpoint/2010/main" val="4199350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In 2010, the Philippines adopted the Automated Election System (AES) to comply with the Republic Act No. 9369 which stated that the Commission on Election (COMELEC) should use an AES that establishes transparency and credibility. However, during the 2016 Presidential Election, the possibility of electoral fraud continues to persist through the existence of a ‘secret server’ and the controversy behind the hashing algorithm used in system. The study aims to propose a technical solution that would eliminate the possibility of unofficial servers by implementing a public key infrastructure and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algorithm as security measures for the transmission of votes on the server-level. With the said approach, the Voting Counting Machine (VCM) will be able to verify if the server it is sending the election results to is indeed authenticated and an official server. The credibility of the election returns will be restored once the likelihood of electoral fraud is removed from the system.</a:t>
            </a:r>
          </a:p>
        </p:txBody>
      </p:sp>
      <p:sp>
        <p:nvSpPr>
          <p:cNvPr id="4" name="Slide Number Placeholder 3"/>
          <p:cNvSpPr>
            <a:spLocks noGrp="1"/>
          </p:cNvSpPr>
          <p:nvPr>
            <p:ph type="sldNum" sz="quarter" idx="10"/>
          </p:nvPr>
        </p:nvSpPr>
        <p:spPr/>
        <p:txBody>
          <a:bodyPr/>
          <a:lstStyle/>
          <a:p>
            <a:fld id="{213B05C4-94C7-4412-9CB1-C9F207621576}" type="slidenum">
              <a:rPr lang="en-PH" smtClean="0"/>
              <a:t>3</a:t>
            </a:fld>
            <a:endParaRPr lang="en-PH"/>
          </a:p>
        </p:txBody>
      </p:sp>
    </p:spTree>
    <p:extLst>
      <p:ext uri="{BB962C8B-B14F-4D97-AF65-F5344CB8AC3E}">
        <p14:creationId xmlns:p14="http://schemas.microsoft.com/office/powerpoint/2010/main" val="1610382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09/12/2016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270864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09/12/2016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33334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09/12/2016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232680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09/12/2016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400339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64DE69-BAB8-4242-9507-E5A28E78EBB7}" type="datetimeFigureOut">
              <a:rPr lang="en-PH" smtClean="0"/>
              <a:t>09/12/2016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03512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2064DE69-BAB8-4242-9507-E5A28E78EBB7}" type="datetimeFigureOut">
              <a:rPr lang="en-PH" smtClean="0"/>
              <a:t>09/12/2016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110155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2064DE69-BAB8-4242-9507-E5A28E78EBB7}" type="datetimeFigureOut">
              <a:rPr lang="en-PH" smtClean="0"/>
              <a:t>09/12/2016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103092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2064DE69-BAB8-4242-9507-E5A28E78EBB7}" type="datetimeFigureOut">
              <a:rPr lang="en-PH" smtClean="0"/>
              <a:t>09/12/2016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404545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4DE69-BAB8-4242-9507-E5A28E78EBB7}" type="datetimeFigureOut">
              <a:rPr lang="en-PH" smtClean="0"/>
              <a:t>09/12/2016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95790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64DE69-BAB8-4242-9507-E5A28E78EBB7}" type="datetimeFigureOut">
              <a:rPr lang="en-PH" smtClean="0"/>
              <a:t>09/12/2016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91407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64DE69-BAB8-4242-9507-E5A28E78EBB7}" type="datetimeFigureOut">
              <a:rPr lang="en-PH" smtClean="0"/>
              <a:t>09/12/2016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8898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4DE69-BAB8-4242-9507-E5A28E78EBB7}" type="datetimeFigureOut">
              <a:rPr lang="en-PH" smtClean="0"/>
              <a:t>09/12/2016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05657-799B-45AD-96DB-15F50E108B19}" type="slidenum">
              <a:rPr lang="en-PH" smtClean="0"/>
              <a:t>‹#›</a:t>
            </a:fld>
            <a:endParaRPr lang="en-PH"/>
          </a:p>
        </p:txBody>
      </p:sp>
    </p:spTree>
    <p:extLst>
      <p:ext uri="{BB962C8B-B14F-4D97-AF65-F5344CB8AC3E}">
        <p14:creationId xmlns:p14="http://schemas.microsoft.com/office/powerpoint/2010/main" val="250448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3240"/>
            <a:ext cx="9144000" cy="2387600"/>
          </a:xfrm>
        </p:spPr>
        <p:txBody>
          <a:bodyPr>
            <a:normAutofit/>
          </a:bodyPr>
          <a:lstStyle/>
          <a:p>
            <a:r>
              <a:rPr lang="en-PH" dirty="0"/>
              <a:t>Hybrid Cryptography for Automated Election System</a:t>
            </a:r>
          </a:p>
        </p:txBody>
      </p:sp>
      <p:sp>
        <p:nvSpPr>
          <p:cNvPr id="3" name="Subtitle 2"/>
          <p:cNvSpPr>
            <a:spLocks noGrp="1"/>
          </p:cNvSpPr>
          <p:nvPr>
            <p:ph type="subTitle" idx="1"/>
          </p:nvPr>
        </p:nvSpPr>
        <p:spPr>
          <a:xfrm>
            <a:off x="1524000" y="4142915"/>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86" y="-655993"/>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Abstract</a:t>
            </a:r>
          </a:p>
        </p:txBody>
      </p:sp>
      <p:sp>
        <p:nvSpPr>
          <p:cNvPr id="3" name="Content Placeholder 2"/>
          <p:cNvSpPr>
            <a:spLocks noGrp="1"/>
          </p:cNvSpPr>
          <p:nvPr>
            <p:ph idx="1"/>
          </p:nvPr>
        </p:nvSpPr>
        <p:spPr/>
        <p:txBody>
          <a:bodyPr/>
          <a:lstStyle/>
          <a:p>
            <a:r>
              <a:rPr lang="en-PH" dirty="0"/>
              <a:t>The Philippines adopted the automated election system in 2010.</a:t>
            </a:r>
          </a:p>
          <a:p>
            <a:r>
              <a:rPr lang="en-PH" dirty="0"/>
              <a:t>It should be transparent and credible according to R.A. 9369.</a:t>
            </a:r>
          </a:p>
          <a:p>
            <a:r>
              <a:rPr lang="en-PH" dirty="0"/>
              <a:t>In 2016 Presidential Election, there was a “secret server.”</a:t>
            </a:r>
          </a:p>
          <a:p>
            <a:r>
              <a:rPr lang="en-PH" dirty="0"/>
              <a:t>The hashing function used was said to be </a:t>
            </a:r>
            <a:r>
              <a:rPr lang="en-PH" i="1" dirty="0"/>
              <a:t>obsolete.</a:t>
            </a:r>
          </a:p>
          <a:p>
            <a:r>
              <a:rPr lang="en-PH" dirty="0"/>
              <a:t>The study aims to propose a </a:t>
            </a:r>
            <a:r>
              <a:rPr lang="en-PH" dirty="0" err="1"/>
              <a:t>techinal</a:t>
            </a:r>
            <a:r>
              <a:rPr lang="en-PH" dirty="0"/>
              <a:t> solution.</a:t>
            </a:r>
          </a:p>
          <a:p>
            <a:r>
              <a:rPr lang="en-PH" dirty="0"/>
              <a:t>Through PKI and </a:t>
            </a:r>
            <a:r>
              <a:rPr lang="en-PH" dirty="0" err="1"/>
              <a:t>Diffie</a:t>
            </a:r>
            <a:r>
              <a:rPr lang="en-PH" dirty="0"/>
              <a:t>-Hellman algorithm.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29932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a:t>
            </a:r>
            <a:r>
              <a:rPr lang="en-PH"/>
              <a:t>the Problem</a:t>
            </a:r>
            <a:endParaRPr lang="en-PH" dirty="0"/>
          </a:p>
        </p:txBody>
      </p:sp>
      <p:sp>
        <p:nvSpPr>
          <p:cNvPr id="3" name="Content Placeholder 2"/>
          <p:cNvSpPr>
            <a:spLocks noGrp="1"/>
          </p:cNvSpPr>
          <p:nvPr>
            <p:ph idx="1"/>
          </p:nvPr>
        </p:nvSpPr>
        <p:spPr/>
        <p:txBody>
          <a:bodyPr/>
          <a:lstStyle/>
          <a:p>
            <a:r>
              <a:rPr lang="en-PH" dirty="0"/>
              <a:t>The Philippines adopted the automated election system in 2010.</a:t>
            </a:r>
          </a:p>
          <a:p>
            <a:r>
              <a:rPr lang="en-PH" dirty="0"/>
              <a:t>It should be transparent and credible according to R.A. 9369.</a:t>
            </a:r>
          </a:p>
          <a:p>
            <a:r>
              <a:rPr lang="en-PH" dirty="0"/>
              <a:t>In 2016 Presidential Election, there was a “secret server.”</a:t>
            </a:r>
          </a:p>
          <a:p>
            <a:r>
              <a:rPr lang="en-PH" dirty="0"/>
              <a:t>The hashing function used was said to be </a:t>
            </a:r>
            <a:r>
              <a:rPr lang="en-PH" i="1" dirty="0"/>
              <a:t>obsolete.</a:t>
            </a:r>
          </a:p>
          <a:p>
            <a:r>
              <a:rPr lang="en-PH" dirty="0"/>
              <a:t>The study aims to propose a </a:t>
            </a:r>
            <a:r>
              <a:rPr lang="en-PH" dirty="0" err="1"/>
              <a:t>techinal</a:t>
            </a:r>
            <a:r>
              <a:rPr lang="en-PH" dirty="0"/>
              <a:t> solution.</a:t>
            </a:r>
          </a:p>
          <a:p>
            <a:r>
              <a:rPr lang="en-PH" dirty="0"/>
              <a:t>Through PKI and </a:t>
            </a:r>
            <a:r>
              <a:rPr lang="en-PH" dirty="0" err="1"/>
              <a:t>Diffie</a:t>
            </a:r>
            <a:r>
              <a:rPr lang="en-PH" dirty="0"/>
              <a:t>-Hellman algorithm.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984246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486</Words>
  <Application>Microsoft Office PowerPoint</Application>
  <PresentationFormat>Widescreen</PresentationFormat>
  <Paragraphs>20</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Hybrid Cryptography for Automated Election System</vt:lpstr>
      <vt:lpstr>Abstract</vt:lpstr>
      <vt:lpstr>Background of the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Cryptography for Automated Election System</dc:title>
  <dc:creator>joanna hipolito</dc:creator>
  <cp:lastModifiedBy>joanna hipolito</cp:lastModifiedBy>
  <cp:revision>6</cp:revision>
  <dcterms:created xsi:type="dcterms:W3CDTF">2016-12-09T06:32:32Z</dcterms:created>
  <dcterms:modified xsi:type="dcterms:W3CDTF">2016-12-09T14:18:23Z</dcterms:modified>
</cp:coreProperties>
</file>