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7" r:id="rId18"/>
    <p:sldId id="278" r:id="rId19"/>
    <p:sldId id="279" r:id="rId20"/>
    <p:sldId id="271" r:id="rId21"/>
    <p:sldId id="272" r:id="rId22"/>
    <p:sldId id="273" r:id="rId23"/>
    <p:sldId id="274" r:id="rId24"/>
    <p:sldId id="27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0" autoAdjust="0"/>
  </p:normalViewPr>
  <p:slideViewPr>
    <p:cSldViewPr snapToGrid="0">
      <p:cViewPr varScale="1">
        <p:scale>
          <a:sx n="68" d="100"/>
          <a:sy n="68" d="100"/>
        </p:scale>
        <p:origin x="792" y="72"/>
      </p:cViewPr>
      <p:guideLst/>
    </p:cSldViewPr>
  </p:slideViewPr>
  <p:notesTextViewPr>
    <p:cViewPr>
      <p:scale>
        <a:sx n="1" d="1"/>
        <a:sy n="1" d="1"/>
      </p:scale>
      <p:origin x="0" y="-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1" name="Shape 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65" name="Shape 16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2" name="Shape 17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9" name="Shape 17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Of the three POS systems, the team thought that </a:t>
            </a:r>
            <a:r>
              <a:rPr lang="en-US" sz="1200" dirty="0" err="1"/>
              <a:t>Pozool</a:t>
            </a:r>
            <a:r>
              <a:rPr lang="en-US" sz="1200" dirty="0"/>
              <a:t> POS App is the best system they can offer for the client's restaurant. It has a good reputation from Android users, having 10,000 downloads and gained a rating of 4.1/5 out of 459 users. It has the features that the restaurant needs. One of the needs </a:t>
            </a:r>
            <a:r>
              <a:rPr lang="en-US" sz="1200" dirty="0" err="1"/>
              <a:t>Pozool</a:t>
            </a:r>
            <a:r>
              <a:rPr lang="en-US" sz="1200" dirty="0"/>
              <a:t> can provide is the mobility of giving the restaurant's workflow an online gist by having the order be taken electronically and be sent to the kitchen the same way. With its customizable settings, you can modify menus to the client's liking. It also offers an efficient billing module with its bill splitting feature, which makes a very informative receipt that can involve taxes and discounts, all according to how the client wants it. It also involves a feature that can help owners track their sales record</a:t>
            </a:r>
          </a:p>
          <a:p>
            <a:pPr lvl="0" rtl="0">
              <a:spcBef>
                <a:spcPts val="0"/>
              </a:spcBef>
              <a:buNone/>
            </a:pPr>
            <a:endParaRPr dirty="0"/>
          </a:p>
        </p:txBody>
      </p:sp>
      <p:sp>
        <p:nvSpPr>
          <p:cNvPr id="187" name="Shape 18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4" name="Shape 19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9" name="Shape 20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7" name="Shape 21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98" name="Shape 9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25" name="Shape 22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29" name="Shape 12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36" name="Shape 13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44" name="Shape 14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21" name="Shape 21"/>
          <p:cNvSpPr txBox="1">
            <a:spLocks noGrp="1"/>
          </p:cNvSpPr>
          <p:nvPr>
            <p:ph type="subTitle" idx="1"/>
          </p:nvPr>
        </p:nvSpPr>
        <p:spPr>
          <a:xfrm>
            <a:off x="577400" y="1544812"/>
            <a:ext cx="8640064" cy="1752600"/>
          </a:xfrm>
          <a:prstGeom prst="rect">
            <a:avLst/>
          </a:prstGeom>
          <a:noFill/>
          <a:ln>
            <a:noFill/>
          </a:ln>
        </p:spPr>
        <p:txBody>
          <a:bodyPr lIns="91425" tIns="91425" rIns="91425" bIns="91425" anchor="b" anchorCtr="0"/>
          <a:lstStyle>
            <a:lvl1pPr marL="0" marR="0" lvl="0" indent="0" algn="r" rtl="0">
              <a:spcBef>
                <a:spcPts val="400"/>
              </a:spcBef>
              <a:buClr>
                <a:schemeClr val="accent1"/>
              </a:buClr>
              <a:buFont typeface="Noto Sans Symbols"/>
              <a:buNone/>
              <a:defRPr sz="2000" b="0" i="0" u="none" strike="noStrike" cap="none">
                <a:solidFill>
                  <a:schemeClr val="lt1"/>
                </a:solidFill>
                <a:latin typeface="Calibri"/>
                <a:ea typeface="Calibri"/>
                <a:cs typeface="Calibri"/>
                <a:sym typeface="Calibri"/>
              </a:defRPr>
            </a:lvl1pPr>
            <a:lvl2pPr marL="457200" marR="0" lvl="1" indent="0" algn="ctr" rtl="0">
              <a:spcBef>
                <a:spcPts val="520"/>
              </a:spcBef>
              <a:buClr>
                <a:schemeClr val="accent1"/>
              </a:buClr>
              <a:buFont typeface="Noto Sans Symbols"/>
              <a:buNone/>
              <a:defRPr sz="2600" b="0" i="0" u="none" strike="noStrike" cap="none">
                <a:solidFill>
                  <a:schemeClr val="lt1"/>
                </a:solidFill>
                <a:latin typeface="Calibri"/>
                <a:ea typeface="Calibri"/>
                <a:cs typeface="Calibri"/>
                <a:sym typeface="Calibri"/>
              </a:defRPr>
            </a:lvl2pPr>
            <a:lvl3pPr marL="914400" marR="0" lvl="2" indent="0" algn="ctr" rtl="0">
              <a:spcBef>
                <a:spcPts val="480"/>
              </a:spcBef>
              <a:buClr>
                <a:schemeClr val="accent2"/>
              </a:buClr>
              <a:buFont typeface="Arial"/>
              <a:buNone/>
              <a:defRPr sz="2400" b="0" i="0" u="none" strike="noStrike" cap="none">
                <a:solidFill>
                  <a:schemeClr val="lt1"/>
                </a:solidFill>
                <a:latin typeface="Calibri"/>
                <a:ea typeface="Calibri"/>
                <a:cs typeface="Calibri"/>
                <a:sym typeface="Calibri"/>
              </a:defRPr>
            </a:lvl3pPr>
            <a:lvl4pPr marL="1371600" marR="0" lvl="3" indent="0" algn="ctr" rtl="0">
              <a:spcBef>
                <a:spcPts val="400"/>
              </a:spcBef>
              <a:buClr>
                <a:schemeClr val="accent3"/>
              </a:buClr>
              <a:buFont typeface="Noto Sans Symbols"/>
              <a:buNone/>
              <a:defRPr sz="2000" b="0" i="0" u="none" strike="noStrike" cap="none">
                <a:solidFill>
                  <a:schemeClr val="lt1"/>
                </a:solidFill>
                <a:latin typeface="Calibri"/>
                <a:ea typeface="Calibri"/>
                <a:cs typeface="Calibri"/>
                <a:sym typeface="Calibri"/>
              </a:defRPr>
            </a:lvl4pPr>
            <a:lvl5pPr marL="1828800" marR="0" lvl="4" indent="0" algn="ctr" rtl="0">
              <a:spcBef>
                <a:spcPts val="400"/>
              </a:spcBef>
              <a:buClr>
                <a:schemeClr val="accent4"/>
              </a:buClr>
              <a:buFont typeface="Arial"/>
              <a:buNone/>
              <a:defRPr sz="2000" b="0" i="0" u="none" strike="noStrike" cap="none">
                <a:solidFill>
                  <a:schemeClr val="lt1"/>
                </a:solidFill>
                <a:latin typeface="Calibri"/>
                <a:ea typeface="Calibri"/>
                <a:cs typeface="Calibri"/>
                <a:sym typeface="Calibri"/>
              </a:defRPr>
            </a:lvl5pPr>
            <a:lvl6pPr marL="2286000" marR="0" lvl="5" indent="0" algn="ctr" rtl="0">
              <a:spcBef>
                <a:spcPts val="400"/>
              </a:spcBef>
              <a:buClr>
                <a:schemeClr val="accent5"/>
              </a:buClr>
              <a:buFont typeface="Arial"/>
              <a:buNone/>
              <a:defRPr sz="2000" b="0" i="0" u="none" strike="noStrike" cap="none">
                <a:solidFill>
                  <a:schemeClr val="lt1"/>
                </a:solidFill>
                <a:latin typeface="Calibri"/>
                <a:ea typeface="Calibri"/>
                <a:cs typeface="Calibri"/>
                <a:sym typeface="Calibri"/>
              </a:defRPr>
            </a:lvl6pPr>
            <a:lvl7pPr marL="2743200" marR="0" lvl="6" indent="0" algn="ctr" rtl="0">
              <a:spcBef>
                <a:spcPts val="360"/>
              </a:spcBef>
              <a:buClr>
                <a:schemeClr val="accent6"/>
              </a:buClr>
              <a:buFont typeface="Arial"/>
              <a:buNone/>
              <a:defRPr sz="1800" b="0" i="0" u="none" strike="noStrike" cap="none">
                <a:solidFill>
                  <a:schemeClr val="lt1"/>
                </a:solidFill>
                <a:latin typeface="Calibri"/>
                <a:ea typeface="Calibri"/>
                <a:cs typeface="Calibri"/>
                <a:sym typeface="Calibri"/>
              </a:defRPr>
            </a:lvl7pPr>
            <a:lvl8pPr marL="3200400" marR="0" lvl="7" indent="0" algn="ctr" rtl="0">
              <a:spcBef>
                <a:spcPts val="320"/>
              </a:spcBef>
              <a:buClr>
                <a:schemeClr val="accent6"/>
              </a:buClr>
              <a:buFont typeface="Arial"/>
              <a:buNone/>
              <a:defRPr sz="1600" b="0" i="0" u="none" strike="noStrike" cap="none">
                <a:solidFill>
                  <a:schemeClr val="lt1"/>
                </a:solidFill>
                <a:latin typeface="Calibri"/>
                <a:ea typeface="Calibri"/>
                <a:cs typeface="Calibri"/>
                <a:sym typeface="Calibri"/>
              </a:defRPr>
            </a:lvl8pPr>
            <a:lvl9pPr marL="3657600" marR="0" lvl="8" indent="0" algn="ctr" rtl="0">
              <a:spcBef>
                <a:spcPts val="320"/>
              </a:spcBef>
              <a:buClr>
                <a:schemeClr val="accent6"/>
              </a:buClr>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22" name="Shape 22"/>
          <p:cNvSpPr txBox="1">
            <a:spLocks noGrp="1"/>
          </p:cNvSpPr>
          <p:nvPr>
            <p:ph type="ctrTitle"/>
          </p:nvPr>
        </p:nvSpPr>
        <p:spPr>
          <a:xfrm>
            <a:off x="572085" y="3337560"/>
            <a:ext cx="8640064" cy="2301240"/>
          </a:xfrm>
          <a:prstGeom prst="rect">
            <a:avLst/>
          </a:prstGeom>
          <a:noFill/>
          <a:ln>
            <a:noFill/>
          </a:ln>
        </p:spPr>
        <p:txBody>
          <a:bodyPr lIns="91425" tIns="91425" rIns="91425" bIns="91425" anchor="t" anchorCtr="0"/>
          <a:lstStyle>
            <a:lvl1pPr marL="0" marR="0" lvl="0" indent="0" algn="r" rtl="0">
              <a:spcBef>
                <a:spcPts val="0"/>
              </a:spcBef>
              <a:buClr>
                <a:schemeClr val="lt2"/>
              </a:buClr>
              <a:buFont typeface="Calibri"/>
              <a:buNone/>
              <a:defRPr sz="4600" b="1"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p:nvPr/>
        </p:nvSpPr>
        <p:spPr>
          <a:xfrm>
            <a:off x="0" y="4752126"/>
            <a:ext cx="12192000" cy="2112962"/>
          </a:xfrm>
          <a:custGeom>
            <a:avLst/>
            <a:gdLst/>
            <a:ahLst/>
            <a:cxnLst/>
            <a:rect l="0" t="0" r="0" b="0"/>
            <a:pathLst>
              <a:path w="120000" h="120000" extrusionOk="0">
                <a:moveTo>
                  <a:pt x="0" y="96108"/>
                </a:moveTo>
                <a:lnTo>
                  <a:pt x="0" y="119999"/>
                </a:lnTo>
                <a:lnTo>
                  <a:pt x="120000" y="119999"/>
                </a:lnTo>
                <a:lnTo>
                  <a:pt x="120000" y="0"/>
                </a:lnTo>
                <a:cubicBezTo>
                  <a:pt x="67083" y="108730"/>
                  <a:pt x="46875" y="103320"/>
                  <a:pt x="0" y="96108"/>
                </a:cubicBezTo>
                <a:close/>
              </a:path>
            </a:pathLst>
          </a:custGeom>
          <a:solidFill>
            <a:srgbClr val="264457">
              <a:alpha val="44705"/>
            </a:srgbClr>
          </a:solidFill>
          <a:ln>
            <a:noFill/>
          </a:ln>
          <a:effectLst>
            <a:outerShdw blurRad="50799" dist="44450" dir="16200000" algn="ctr" rotWithShape="0">
              <a:srgbClr val="000000">
                <a:alpha val="34901"/>
              </a:srgbClr>
            </a:outerShdw>
          </a:effectLst>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 name="Shape 24"/>
          <p:cNvSpPr/>
          <p:nvPr/>
        </p:nvSpPr>
        <p:spPr>
          <a:xfrm>
            <a:off x="9753600" y="0"/>
            <a:ext cx="2438399" cy="6858000"/>
          </a:xfrm>
          <a:custGeom>
            <a:avLst/>
            <a:gdLst/>
            <a:ahLst/>
            <a:cxnLst/>
            <a:rect l="0" t="0" r="0" b="0"/>
            <a:pathLst>
              <a:path w="120000" h="120000" extrusionOk="0">
                <a:moveTo>
                  <a:pt x="120000" y="249"/>
                </a:moveTo>
                <a:lnTo>
                  <a:pt x="120000" y="120000"/>
                </a:lnTo>
                <a:lnTo>
                  <a:pt x="12789" y="119944"/>
                </a:lnTo>
                <a:cubicBezTo>
                  <a:pt x="80752" y="99071"/>
                  <a:pt x="130532" y="48066"/>
                  <a:pt x="0" y="0"/>
                </a:cubicBezTo>
                <a:lnTo>
                  <a:pt x="120000" y="249"/>
                </a:lnTo>
                <a:close/>
              </a:path>
            </a:pathLst>
          </a:custGeom>
          <a:solidFill>
            <a:schemeClr val="dk2">
              <a:alpha val="40000"/>
            </a:schemeClr>
          </a:solidFill>
          <a:ln>
            <a:noFill/>
          </a:ln>
          <a:effectLst>
            <a:outerShdw blurRad="50799" dist="50800" dir="10800000" algn="ctr" rotWithShape="0">
              <a:srgbClr val="000000">
                <a:alpha val="44705"/>
              </a:srgbClr>
            </a:outerShdw>
          </a:effectLst>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6"/>
        <p:cNvGrpSpPr/>
        <p:nvPr/>
      </p:nvGrpSpPr>
      <p:grpSpPr>
        <a:xfrm>
          <a:off x="0" y="0"/>
          <a:ext cx="0" cy="0"/>
          <a:chOff x="0" y="0"/>
          <a:chExt cx="0" cy="0"/>
        </a:xfrm>
      </p:grpSpPr>
      <p:sp>
        <p:nvSpPr>
          <p:cNvPr id="77" name="Shape 77"/>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80" name="Shape 80"/>
          <p:cNvSpPr txBox="1">
            <a:spLocks noGrp="1"/>
          </p:cNvSpPr>
          <p:nvPr>
            <p:ph type="body" idx="1"/>
          </p:nvPr>
        </p:nvSpPr>
        <p:spPr>
          <a:xfrm rot="5400000">
            <a:off x="3325018" y="-1115217"/>
            <a:ext cx="4525963" cy="9956799"/>
          </a:xfrm>
          <a:prstGeom prst="rect">
            <a:avLst/>
          </a:prstGeom>
          <a:noFill/>
          <a:ln>
            <a:noFill/>
          </a:ln>
        </p:spPr>
        <p:txBody>
          <a:bodyPr lIns="91425" tIns="91425" rIns="91425" bIns="91425" anchor="t" anchorCtr="0"/>
          <a:lstStyle>
            <a:lvl1pPr marL="420624" marR="0" lvl="0" indent="-242823" algn="l" rtl="0">
              <a:spcBef>
                <a:spcPts val="600"/>
              </a:spcBef>
              <a:buClr>
                <a:schemeClr val="accent1"/>
              </a:buClr>
              <a:buSzPct val="80000"/>
              <a:buFont typeface="Noto Sans Symbols"/>
              <a:buChar char="⦿"/>
              <a:defRPr sz="3000" b="0" i="0" u="none" strike="noStrike" cap="none">
                <a:solidFill>
                  <a:schemeClr val="lt1"/>
                </a:solidFill>
                <a:latin typeface="Calibri"/>
                <a:ea typeface="Calibri"/>
                <a:cs typeface="Calibri"/>
                <a:sym typeface="Calibri"/>
              </a:defRPr>
            </a:lvl1pPr>
            <a:lvl2pPr marL="722376" marR="0" lvl="1" indent="-129286" algn="l" rtl="0">
              <a:spcBef>
                <a:spcPts val="520"/>
              </a:spcBef>
              <a:buClr>
                <a:schemeClr val="accent1"/>
              </a:buClr>
              <a:buSzPct val="90000"/>
              <a:buFont typeface="Noto Sans Symbols"/>
              <a:buChar char="●"/>
              <a:defRPr sz="2600" b="0" i="0" u="none" strike="noStrike" cap="none">
                <a:solidFill>
                  <a:schemeClr val="lt1"/>
                </a:solidFill>
                <a:latin typeface="Calibri"/>
                <a:ea typeface="Calibri"/>
                <a:cs typeface="Calibri"/>
                <a:sym typeface="Calibri"/>
              </a:defRPr>
            </a:lvl2pPr>
            <a:lvl3pPr marL="1005839" marR="0" lvl="2" indent="-127000" algn="l" rtl="0">
              <a:spcBef>
                <a:spcPts val="480"/>
              </a:spcBef>
              <a:buClr>
                <a:schemeClr val="accent2"/>
              </a:buClr>
              <a:buSzPct val="85000"/>
              <a:buFont typeface="Arial"/>
              <a:buChar char="○"/>
              <a:defRPr sz="2400" b="0" i="0" u="none" strike="noStrike" cap="none">
                <a:solidFill>
                  <a:schemeClr val="lt1"/>
                </a:solidFill>
                <a:latin typeface="Calibri"/>
                <a:ea typeface="Calibri"/>
                <a:cs typeface="Calibri"/>
                <a:sym typeface="Calibri"/>
              </a:defRPr>
            </a:lvl3pPr>
            <a:lvl4pPr marL="1280160" marR="0" lvl="3" indent="-124460" algn="l" rtl="0">
              <a:spcBef>
                <a:spcPts val="400"/>
              </a:spcBef>
              <a:buClr>
                <a:schemeClr val="accent3"/>
              </a:buClr>
              <a:buSzPct val="90000"/>
              <a:buFont typeface="Noto Sans Symbols"/>
              <a:buChar char="●"/>
              <a:defRPr sz="2000" b="0" i="0" u="none" strike="noStrike" cap="none">
                <a:solidFill>
                  <a:schemeClr val="lt1"/>
                </a:solidFill>
                <a:latin typeface="Calibri"/>
                <a:ea typeface="Calibri"/>
                <a:cs typeface="Calibri"/>
                <a:sym typeface="Calibri"/>
              </a:defRPr>
            </a:lvl4pPr>
            <a:lvl5pPr marL="1490472" marR="0" lvl="4" indent="-68072" algn="l" rtl="0">
              <a:spcBef>
                <a:spcPts val="400"/>
              </a:spcBef>
              <a:buClr>
                <a:schemeClr val="accent4"/>
              </a:buClr>
              <a:buSzPct val="100000"/>
              <a:buFont typeface="Arial"/>
              <a:buChar char="-"/>
              <a:defRPr sz="20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81" name="Shape 81"/>
          <p:cNvSpPr txBox="1">
            <a:spLocks noGrp="1"/>
          </p:cNvSpPr>
          <p:nvPr>
            <p:ph type="title"/>
          </p:nvPr>
        </p:nvSpPr>
        <p:spPr>
          <a:xfrm>
            <a:off x="609600" y="274637"/>
            <a:ext cx="9956799" cy="11430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2"/>
        <p:cNvGrpSpPr/>
        <p:nvPr/>
      </p:nvGrpSpPr>
      <p:grpSpPr>
        <a:xfrm>
          <a:off x="0" y="0"/>
          <a:ext cx="0" cy="0"/>
          <a:chOff x="0" y="0"/>
          <a:chExt cx="0" cy="0"/>
        </a:xfrm>
      </p:grpSpPr>
      <p:sp>
        <p:nvSpPr>
          <p:cNvPr id="83" name="Shape 83"/>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86" name="Shape 86"/>
          <p:cNvSpPr txBox="1">
            <a:spLocks noGrp="1"/>
          </p:cNvSpPr>
          <p:nvPr>
            <p:ph type="body" idx="1"/>
          </p:nvPr>
        </p:nvSpPr>
        <p:spPr>
          <a:xfrm rot="5400000">
            <a:off x="1697037" y="-812798"/>
            <a:ext cx="5851525" cy="8026400"/>
          </a:xfrm>
          <a:prstGeom prst="rect">
            <a:avLst/>
          </a:prstGeom>
          <a:noFill/>
          <a:ln>
            <a:noFill/>
          </a:ln>
        </p:spPr>
        <p:txBody>
          <a:bodyPr lIns="91425" tIns="91425" rIns="91425" bIns="91425" anchor="t" anchorCtr="0"/>
          <a:lstStyle>
            <a:lvl1pPr marL="420624" marR="0" lvl="0" indent="-242823" algn="l" rtl="0">
              <a:spcBef>
                <a:spcPts val="600"/>
              </a:spcBef>
              <a:buClr>
                <a:schemeClr val="accent1"/>
              </a:buClr>
              <a:buSzPct val="80000"/>
              <a:buFont typeface="Noto Sans Symbols"/>
              <a:buChar char="⦿"/>
              <a:defRPr sz="3000" b="0" i="0" u="none" strike="noStrike" cap="none">
                <a:solidFill>
                  <a:schemeClr val="lt1"/>
                </a:solidFill>
                <a:latin typeface="Calibri"/>
                <a:ea typeface="Calibri"/>
                <a:cs typeface="Calibri"/>
                <a:sym typeface="Calibri"/>
              </a:defRPr>
            </a:lvl1pPr>
            <a:lvl2pPr marL="722376" marR="0" lvl="1" indent="-129286" algn="l" rtl="0">
              <a:spcBef>
                <a:spcPts val="520"/>
              </a:spcBef>
              <a:buClr>
                <a:schemeClr val="accent1"/>
              </a:buClr>
              <a:buSzPct val="90000"/>
              <a:buFont typeface="Noto Sans Symbols"/>
              <a:buChar char="●"/>
              <a:defRPr sz="2600" b="0" i="0" u="none" strike="noStrike" cap="none">
                <a:solidFill>
                  <a:schemeClr val="lt1"/>
                </a:solidFill>
                <a:latin typeface="Calibri"/>
                <a:ea typeface="Calibri"/>
                <a:cs typeface="Calibri"/>
                <a:sym typeface="Calibri"/>
              </a:defRPr>
            </a:lvl2pPr>
            <a:lvl3pPr marL="1005839" marR="0" lvl="2" indent="-127000" algn="l" rtl="0">
              <a:spcBef>
                <a:spcPts val="480"/>
              </a:spcBef>
              <a:buClr>
                <a:schemeClr val="accent2"/>
              </a:buClr>
              <a:buSzPct val="85000"/>
              <a:buFont typeface="Arial"/>
              <a:buChar char="○"/>
              <a:defRPr sz="2400" b="0" i="0" u="none" strike="noStrike" cap="none">
                <a:solidFill>
                  <a:schemeClr val="lt1"/>
                </a:solidFill>
                <a:latin typeface="Calibri"/>
                <a:ea typeface="Calibri"/>
                <a:cs typeface="Calibri"/>
                <a:sym typeface="Calibri"/>
              </a:defRPr>
            </a:lvl3pPr>
            <a:lvl4pPr marL="1280160" marR="0" lvl="3" indent="-124460" algn="l" rtl="0">
              <a:spcBef>
                <a:spcPts val="400"/>
              </a:spcBef>
              <a:buClr>
                <a:schemeClr val="accent3"/>
              </a:buClr>
              <a:buSzPct val="90000"/>
              <a:buFont typeface="Noto Sans Symbols"/>
              <a:buChar char="●"/>
              <a:defRPr sz="2000" b="0" i="0" u="none" strike="noStrike" cap="none">
                <a:solidFill>
                  <a:schemeClr val="lt1"/>
                </a:solidFill>
                <a:latin typeface="Calibri"/>
                <a:ea typeface="Calibri"/>
                <a:cs typeface="Calibri"/>
                <a:sym typeface="Calibri"/>
              </a:defRPr>
            </a:lvl4pPr>
            <a:lvl5pPr marL="1490472" marR="0" lvl="4" indent="-68072" algn="l" rtl="0">
              <a:spcBef>
                <a:spcPts val="400"/>
              </a:spcBef>
              <a:buClr>
                <a:schemeClr val="accent4"/>
              </a:buClr>
              <a:buSzPct val="100000"/>
              <a:buFont typeface="Arial"/>
              <a:buChar char="-"/>
              <a:defRPr sz="20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87" name="Shape 87"/>
          <p:cNvSpPr txBox="1">
            <a:spLocks noGrp="1"/>
          </p:cNvSpPr>
          <p:nvPr>
            <p:ph type="title"/>
          </p:nvPr>
        </p:nvSpPr>
        <p:spPr>
          <a:xfrm rot="5400000">
            <a:off x="7285037" y="1828801"/>
            <a:ext cx="5851525"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29" name="Shape 29"/>
          <p:cNvSpPr txBox="1">
            <a:spLocks noGrp="1"/>
          </p:cNvSpPr>
          <p:nvPr>
            <p:ph type="body" idx="1"/>
          </p:nvPr>
        </p:nvSpPr>
        <p:spPr>
          <a:xfrm>
            <a:off x="609600" y="1600200"/>
            <a:ext cx="9956799" cy="4525963"/>
          </a:xfrm>
          <a:prstGeom prst="rect">
            <a:avLst/>
          </a:prstGeom>
          <a:noFill/>
          <a:ln>
            <a:noFill/>
          </a:ln>
        </p:spPr>
        <p:txBody>
          <a:bodyPr lIns="91425" tIns="91425" rIns="91425" bIns="91425" anchor="t" anchorCtr="0"/>
          <a:lstStyle>
            <a:lvl1pPr marL="420624" marR="0" lvl="0" indent="-242823" algn="l" rtl="0">
              <a:spcBef>
                <a:spcPts val="600"/>
              </a:spcBef>
              <a:buClr>
                <a:schemeClr val="accent1"/>
              </a:buClr>
              <a:buSzPct val="80000"/>
              <a:buFont typeface="Noto Sans Symbols"/>
              <a:buChar char="⦿"/>
              <a:defRPr sz="3000" b="0" i="0" u="none" strike="noStrike" cap="none">
                <a:solidFill>
                  <a:schemeClr val="lt1"/>
                </a:solidFill>
                <a:latin typeface="Calibri"/>
                <a:ea typeface="Calibri"/>
                <a:cs typeface="Calibri"/>
                <a:sym typeface="Calibri"/>
              </a:defRPr>
            </a:lvl1pPr>
            <a:lvl2pPr marL="722376" marR="0" lvl="1" indent="-129286" algn="l" rtl="0">
              <a:spcBef>
                <a:spcPts val="520"/>
              </a:spcBef>
              <a:buClr>
                <a:schemeClr val="accent1"/>
              </a:buClr>
              <a:buSzPct val="90000"/>
              <a:buFont typeface="Noto Sans Symbols"/>
              <a:buChar char="●"/>
              <a:defRPr sz="2600" b="0" i="0" u="none" strike="noStrike" cap="none">
                <a:solidFill>
                  <a:schemeClr val="lt1"/>
                </a:solidFill>
                <a:latin typeface="Calibri"/>
                <a:ea typeface="Calibri"/>
                <a:cs typeface="Calibri"/>
                <a:sym typeface="Calibri"/>
              </a:defRPr>
            </a:lvl2pPr>
            <a:lvl3pPr marL="1005839" marR="0" lvl="2" indent="-127000" algn="l" rtl="0">
              <a:spcBef>
                <a:spcPts val="480"/>
              </a:spcBef>
              <a:buClr>
                <a:schemeClr val="accent2"/>
              </a:buClr>
              <a:buSzPct val="85000"/>
              <a:buFont typeface="Arial"/>
              <a:buChar char="○"/>
              <a:defRPr sz="2400" b="0" i="0" u="none" strike="noStrike" cap="none">
                <a:solidFill>
                  <a:schemeClr val="lt1"/>
                </a:solidFill>
                <a:latin typeface="Calibri"/>
                <a:ea typeface="Calibri"/>
                <a:cs typeface="Calibri"/>
                <a:sym typeface="Calibri"/>
              </a:defRPr>
            </a:lvl3pPr>
            <a:lvl4pPr marL="1280160" marR="0" lvl="3" indent="-124460" algn="l" rtl="0">
              <a:spcBef>
                <a:spcPts val="400"/>
              </a:spcBef>
              <a:buClr>
                <a:schemeClr val="accent3"/>
              </a:buClr>
              <a:buSzPct val="90000"/>
              <a:buFont typeface="Noto Sans Symbols"/>
              <a:buChar char="●"/>
              <a:defRPr sz="2000" b="0" i="0" u="none" strike="noStrike" cap="none">
                <a:solidFill>
                  <a:schemeClr val="lt1"/>
                </a:solidFill>
                <a:latin typeface="Calibri"/>
                <a:ea typeface="Calibri"/>
                <a:cs typeface="Calibri"/>
                <a:sym typeface="Calibri"/>
              </a:defRPr>
            </a:lvl4pPr>
            <a:lvl5pPr marL="1490472" marR="0" lvl="4" indent="-68072" algn="l" rtl="0">
              <a:spcBef>
                <a:spcPts val="400"/>
              </a:spcBef>
              <a:buClr>
                <a:schemeClr val="accent4"/>
              </a:buClr>
              <a:buSzPct val="100000"/>
              <a:buFont typeface="Arial"/>
              <a:buChar char="-"/>
              <a:defRPr sz="20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30" name="Shape 30"/>
          <p:cNvSpPr txBox="1">
            <a:spLocks noGrp="1"/>
          </p:cNvSpPr>
          <p:nvPr>
            <p:ph type="title"/>
          </p:nvPr>
        </p:nvSpPr>
        <p:spPr>
          <a:xfrm>
            <a:off x="609600" y="274637"/>
            <a:ext cx="9956799" cy="11430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34" name="Shape 34"/>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35" name="Shape 35"/>
          <p:cNvSpPr txBox="1">
            <a:spLocks noGrp="1"/>
          </p:cNvSpPr>
          <p:nvPr>
            <p:ph type="title"/>
          </p:nvPr>
        </p:nvSpPr>
        <p:spPr>
          <a:xfrm>
            <a:off x="609600" y="274319"/>
            <a:ext cx="9960863" cy="11430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609600" y="1981200"/>
            <a:ext cx="9448800" cy="3809999"/>
          </a:xfrm>
          <a:prstGeom prst="rect">
            <a:avLst/>
          </a:prstGeom>
          <a:noFill/>
          <a:ln>
            <a:noFill/>
          </a:ln>
        </p:spPr>
        <p:txBody>
          <a:bodyPr lIns="91425" tIns="91425" rIns="91425" bIns="91425" anchor="t" anchorCtr="0"/>
          <a:lstStyle>
            <a:lvl1pPr marL="420624" marR="0" lvl="0" indent="-252983" algn="l" rtl="0">
              <a:spcBef>
                <a:spcPts val="560"/>
              </a:spcBef>
              <a:buClr>
                <a:schemeClr val="accent1"/>
              </a:buClr>
              <a:buSzPct val="80000"/>
              <a:buFont typeface="Noto Sans Symbols"/>
              <a:buChar char="⦿"/>
              <a:defRPr sz="2800" b="0" i="0" u="none" strike="noStrike" cap="none">
                <a:solidFill>
                  <a:schemeClr val="lt1"/>
                </a:solidFill>
                <a:latin typeface="Calibri"/>
                <a:ea typeface="Calibri"/>
                <a:cs typeface="Calibri"/>
                <a:sym typeface="Calibri"/>
              </a:defRPr>
            </a:lvl1pPr>
            <a:lvl2pPr marL="722376" marR="0" lvl="1" indent="-140716" algn="l" rtl="0">
              <a:spcBef>
                <a:spcPts val="480"/>
              </a:spcBef>
              <a:buClr>
                <a:schemeClr val="accent1"/>
              </a:buClr>
              <a:buSzPct val="90000"/>
              <a:buFont typeface="Noto Sans Symbols"/>
              <a:buChar char="●"/>
              <a:defRPr sz="2400" b="0" i="0" u="none" strike="noStrike" cap="none">
                <a:solidFill>
                  <a:schemeClr val="lt1"/>
                </a:solidFill>
                <a:latin typeface="Calibri"/>
                <a:ea typeface="Calibri"/>
                <a:cs typeface="Calibri"/>
                <a:sym typeface="Calibri"/>
              </a:defRPr>
            </a:lvl2pPr>
            <a:lvl3pPr marL="1005839" marR="0" lvl="2" indent="-137794" algn="l" rtl="0">
              <a:spcBef>
                <a:spcPts val="440"/>
              </a:spcBef>
              <a:buClr>
                <a:schemeClr val="accent2"/>
              </a:buClr>
              <a:buSzPct val="85000"/>
              <a:buFont typeface="Arial"/>
              <a:buChar char="○"/>
              <a:defRPr sz="2200" b="0" i="0" u="none" strike="noStrike" cap="none">
                <a:solidFill>
                  <a:schemeClr val="lt1"/>
                </a:solidFill>
                <a:latin typeface="Calibri"/>
                <a:ea typeface="Calibri"/>
                <a:cs typeface="Calibri"/>
                <a:sym typeface="Calibri"/>
              </a:defRPr>
            </a:lvl3pPr>
            <a:lvl4pPr marL="1280160" marR="0" lvl="3" indent="-124460" algn="l" rtl="0">
              <a:spcBef>
                <a:spcPts val="400"/>
              </a:spcBef>
              <a:buClr>
                <a:schemeClr val="accent3"/>
              </a:buClr>
              <a:buSzPct val="90000"/>
              <a:buFont typeface="Noto Sans Symbols"/>
              <a:buChar char="●"/>
              <a:defRPr sz="2000" b="0" i="0" u="none" strike="noStrike" cap="none">
                <a:solidFill>
                  <a:schemeClr val="lt1"/>
                </a:solidFill>
                <a:latin typeface="Calibri"/>
                <a:ea typeface="Calibri"/>
                <a:cs typeface="Calibri"/>
                <a:sym typeface="Calibri"/>
              </a:defRPr>
            </a:lvl4pPr>
            <a:lvl5pPr marL="1490472" marR="0" lvl="4" indent="-68072" algn="l" rtl="0">
              <a:spcBef>
                <a:spcPts val="400"/>
              </a:spcBef>
              <a:buClr>
                <a:schemeClr val="accent4"/>
              </a:buClr>
              <a:buSzPct val="100000"/>
              <a:buFont typeface="Arial"/>
              <a:buChar char="-"/>
              <a:defRPr sz="20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10875264"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41" name="Shape 41"/>
          <p:cNvSpPr txBox="1">
            <a:spLocks noGrp="1"/>
          </p:cNvSpPr>
          <p:nvPr>
            <p:ph type="body" idx="2"/>
          </p:nvPr>
        </p:nvSpPr>
        <p:spPr>
          <a:xfrm>
            <a:off x="609599" y="214423"/>
            <a:ext cx="9448800" cy="914400"/>
          </a:xfrm>
          <a:prstGeom prst="rect">
            <a:avLst/>
          </a:prstGeom>
          <a:noFill/>
          <a:ln>
            <a:noFill/>
          </a:ln>
        </p:spPr>
        <p:txBody>
          <a:bodyPr lIns="91425" tIns="91425" rIns="91425" bIns="91425" anchor="b" anchorCtr="0"/>
          <a:lstStyle>
            <a:lvl1pPr marL="0" marR="0" lvl="0" indent="0" algn="l" rtl="0">
              <a:spcBef>
                <a:spcPts val="280"/>
              </a:spcBef>
              <a:buClr>
                <a:schemeClr val="accent1"/>
              </a:buClr>
              <a:buFont typeface="Noto Sans Symbols"/>
              <a:buNone/>
              <a:defRPr sz="1400" b="0" i="0" u="none" strike="noStrike" cap="none">
                <a:solidFill>
                  <a:schemeClr val="lt1"/>
                </a:solidFill>
                <a:latin typeface="Calibri"/>
                <a:ea typeface="Calibri"/>
                <a:cs typeface="Calibri"/>
                <a:sym typeface="Calibri"/>
              </a:defRPr>
            </a:lvl1pPr>
            <a:lvl2pPr marL="722376" marR="0" lvl="1" indent="-277876" algn="l" rtl="0">
              <a:spcBef>
                <a:spcPts val="240"/>
              </a:spcBef>
              <a:buClr>
                <a:schemeClr val="accent1"/>
              </a:buClr>
              <a:buFont typeface="Noto Sans Symbols"/>
              <a:buNone/>
              <a:defRPr sz="1200" b="0" i="0" u="none" strike="noStrike" cap="none">
                <a:solidFill>
                  <a:schemeClr val="lt1"/>
                </a:solidFill>
                <a:latin typeface="Calibri"/>
                <a:ea typeface="Calibri"/>
                <a:cs typeface="Calibri"/>
                <a:sym typeface="Calibri"/>
              </a:defRPr>
            </a:lvl2pPr>
            <a:lvl3pPr marL="1005839" marR="0" lvl="2" indent="-256539" algn="l" rtl="0">
              <a:spcBef>
                <a:spcPts val="200"/>
              </a:spcBef>
              <a:buClr>
                <a:schemeClr val="accent2"/>
              </a:buClr>
              <a:buFont typeface="Arial"/>
              <a:buNone/>
              <a:defRPr sz="1000" b="0" i="0" u="none" strike="noStrike" cap="none">
                <a:solidFill>
                  <a:schemeClr val="lt1"/>
                </a:solidFill>
                <a:latin typeface="Calibri"/>
                <a:ea typeface="Calibri"/>
                <a:cs typeface="Calibri"/>
                <a:sym typeface="Calibri"/>
              </a:defRPr>
            </a:lvl3pPr>
            <a:lvl4pPr marL="1280160" marR="0" lvl="3" indent="-238760" algn="l" rtl="0">
              <a:spcBef>
                <a:spcPts val="180"/>
              </a:spcBef>
              <a:buClr>
                <a:schemeClr val="accent3"/>
              </a:buClr>
              <a:buFont typeface="Noto Sans Symbols"/>
              <a:buNone/>
              <a:defRPr sz="900" b="0" i="0" u="none" strike="noStrike" cap="none">
                <a:solidFill>
                  <a:schemeClr val="lt1"/>
                </a:solidFill>
                <a:latin typeface="Calibri"/>
                <a:ea typeface="Calibri"/>
                <a:cs typeface="Calibri"/>
                <a:sym typeface="Calibri"/>
              </a:defRPr>
            </a:lvl4pPr>
            <a:lvl5pPr marL="1490472" marR="0" lvl="4" indent="-195072" algn="l" rtl="0">
              <a:spcBef>
                <a:spcPts val="180"/>
              </a:spcBef>
              <a:buClr>
                <a:schemeClr val="accent4"/>
              </a:buClr>
              <a:buFont typeface="Arial"/>
              <a:buNone/>
              <a:defRPr sz="9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42" name="Shape 42"/>
          <p:cNvSpPr txBox="1">
            <a:spLocks noGrp="1"/>
          </p:cNvSpPr>
          <p:nvPr>
            <p:ph type="title"/>
          </p:nvPr>
        </p:nvSpPr>
        <p:spPr>
          <a:xfrm>
            <a:off x="609600" y="1185528"/>
            <a:ext cx="9448800" cy="73025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Calibri"/>
              <a:buNone/>
              <a:defRPr sz="1800" b="1" i="0" u="none" strike="noStrike" cap="none">
                <a:solidFill>
                  <a:schemeClr val="accen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3"/>
        <p:cNvGrpSpPr/>
        <p:nvPr/>
      </p:nvGrpSpPr>
      <p:grpSpPr>
        <a:xfrm>
          <a:off x="0" y="0"/>
          <a:ext cx="0" cy="0"/>
          <a:chOff x="0" y="0"/>
          <a:chExt cx="0" cy="0"/>
        </a:xfrm>
      </p:grpSpPr>
      <p:sp>
        <p:nvSpPr>
          <p:cNvPr id="44" name="Shape 44"/>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47" name="Shape 47"/>
          <p:cNvSpPr txBox="1">
            <a:spLocks noGrp="1"/>
          </p:cNvSpPr>
          <p:nvPr>
            <p:ph type="body" idx="1"/>
          </p:nvPr>
        </p:nvSpPr>
        <p:spPr>
          <a:xfrm>
            <a:off x="914400" y="2485800"/>
            <a:ext cx="8839199" cy="1066687"/>
          </a:xfrm>
          <a:prstGeom prst="rect">
            <a:avLst/>
          </a:prstGeom>
          <a:noFill/>
          <a:ln>
            <a:noFill/>
          </a:ln>
        </p:spPr>
        <p:txBody>
          <a:bodyPr lIns="91425" tIns="91425" rIns="91425" bIns="91425" anchor="b" anchorCtr="0"/>
          <a:lstStyle>
            <a:lvl1pPr marL="0" marR="0" lvl="0" indent="0" algn="l" rtl="0">
              <a:spcBef>
                <a:spcPts val="400"/>
              </a:spcBef>
              <a:buClr>
                <a:schemeClr val="accent1"/>
              </a:buClr>
              <a:buFont typeface="Noto Sans Symbols"/>
              <a:buNone/>
              <a:defRPr sz="2000" b="0" i="0" u="none" strike="noStrike" cap="none">
                <a:solidFill>
                  <a:schemeClr val="lt1"/>
                </a:solidFill>
                <a:latin typeface="Calibri"/>
                <a:ea typeface="Calibri"/>
                <a:cs typeface="Calibri"/>
                <a:sym typeface="Calibri"/>
              </a:defRPr>
            </a:lvl1pPr>
            <a:lvl2pPr marL="722376" marR="0" lvl="1" indent="-277876" algn="l" rtl="0">
              <a:spcBef>
                <a:spcPts val="360"/>
              </a:spcBef>
              <a:buClr>
                <a:schemeClr val="accent1"/>
              </a:buClr>
              <a:buFont typeface="Noto Sans Symbols"/>
              <a:buNone/>
              <a:defRPr sz="1800" b="0" i="0" u="none" strike="noStrike" cap="none">
                <a:solidFill>
                  <a:schemeClr val="lt1"/>
                </a:solidFill>
                <a:latin typeface="Calibri"/>
                <a:ea typeface="Calibri"/>
                <a:cs typeface="Calibri"/>
                <a:sym typeface="Calibri"/>
              </a:defRPr>
            </a:lvl2pPr>
            <a:lvl3pPr marL="1005839" marR="0" lvl="2" indent="-256539" algn="l" rtl="0">
              <a:spcBef>
                <a:spcPts val="320"/>
              </a:spcBef>
              <a:buClr>
                <a:schemeClr val="accent2"/>
              </a:buClr>
              <a:buFont typeface="Arial"/>
              <a:buNone/>
              <a:defRPr sz="1600" b="0" i="0" u="none" strike="noStrike" cap="none">
                <a:solidFill>
                  <a:schemeClr val="lt1"/>
                </a:solidFill>
                <a:latin typeface="Calibri"/>
                <a:ea typeface="Calibri"/>
                <a:cs typeface="Calibri"/>
                <a:sym typeface="Calibri"/>
              </a:defRPr>
            </a:lvl3pPr>
            <a:lvl4pPr marL="1280160" marR="0" lvl="3" indent="-238760" algn="l" rtl="0">
              <a:spcBef>
                <a:spcPts val="280"/>
              </a:spcBef>
              <a:buClr>
                <a:schemeClr val="accent3"/>
              </a:buClr>
              <a:buFont typeface="Noto Sans Symbols"/>
              <a:buNone/>
              <a:defRPr sz="1400" b="0" i="0" u="none" strike="noStrike" cap="none">
                <a:solidFill>
                  <a:schemeClr val="lt1"/>
                </a:solidFill>
                <a:latin typeface="Calibri"/>
                <a:ea typeface="Calibri"/>
                <a:cs typeface="Calibri"/>
                <a:sym typeface="Calibri"/>
              </a:defRPr>
            </a:lvl4pPr>
            <a:lvl5pPr marL="1490472" marR="0" lvl="4" indent="-195072" algn="l" rtl="0">
              <a:spcBef>
                <a:spcPts val="280"/>
              </a:spcBef>
              <a:buClr>
                <a:schemeClr val="accent4"/>
              </a:buClr>
              <a:buFont typeface="Arial"/>
              <a:buNone/>
              <a:defRPr sz="14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48" name="Shape 48"/>
          <p:cNvSpPr txBox="1">
            <a:spLocks noGrp="1"/>
          </p:cNvSpPr>
          <p:nvPr>
            <p:ph type="title"/>
          </p:nvPr>
        </p:nvSpPr>
        <p:spPr>
          <a:xfrm>
            <a:off x="914400" y="3583837"/>
            <a:ext cx="8839199" cy="1826362"/>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alibri"/>
              <a:buNone/>
              <a:defRPr sz="4200" b="1"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53" name="Shape 53"/>
          <p:cNvSpPr txBox="1">
            <a:spLocks noGrp="1"/>
          </p:cNvSpPr>
          <p:nvPr>
            <p:ph type="body" idx="1"/>
          </p:nvPr>
        </p:nvSpPr>
        <p:spPr>
          <a:xfrm>
            <a:off x="5689600" y="1600200"/>
            <a:ext cx="4876799" cy="4525963"/>
          </a:xfrm>
          <a:prstGeom prst="rect">
            <a:avLst/>
          </a:prstGeom>
          <a:noFill/>
          <a:ln>
            <a:noFill/>
          </a:ln>
        </p:spPr>
        <p:txBody>
          <a:bodyPr lIns="91425" tIns="91425" rIns="91425" bIns="91425" anchor="t" anchorCtr="0"/>
          <a:lstStyle>
            <a:lvl1pPr marL="420624" marR="0" lvl="0" indent="-263144" algn="l" rtl="0">
              <a:spcBef>
                <a:spcPts val="520"/>
              </a:spcBef>
              <a:buClr>
                <a:schemeClr val="accent1"/>
              </a:buClr>
              <a:buSzPct val="79999"/>
              <a:buFont typeface="Noto Sans Symbols"/>
              <a:buChar char="⦿"/>
              <a:defRPr sz="2600" b="0" i="0" u="none" strike="noStrike" cap="none">
                <a:solidFill>
                  <a:schemeClr val="lt1"/>
                </a:solidFill>
                <a:latin typeface="Calibri"/>
                <a:ea typeface="Calibri"/>
                <a:cs typeface="Calibri"/>
                <a:sym typeface="Calibri"/>
              </a:defRPr>
            </a:lvl1pPr>
            <a:lvl2pPr marL="722376" marR="0" lvl="1" indent="-152146" algn="l" rtl="0">
              <a:spcBef>
                <a:spcPts val="440"/>
              </a:spcBef>
              <a:buClr>
                <a:schemeClr val="accent1"/>
              </a:buClr>
              <a:buSzPct val="90000"/>
              <a:buFont typeface="Noto Sans Symbols"/>
              <a:buChar char="●"/>
              <a:defRPr sz="2200" b="0" i="0" u="none" strike="noStrike" cap="none">
                <a:solidFill>
                  <a:schemeClr val="lt1"/>
                </a:solidFill>
                <a:latin typeface="Calibri"/>
                <a:ea typeface="Calibri"/>
                <a:cs typeface="Calibri"/>
                <a:sym typeface="Calibri"/>
              </a:defRPr>
            </a:lvl2pPr>
            <a:lvl3pPr marL="1005839" marR="0" lvl="2" indent="-148589" algn="l" rtl="0">
              <a:spcBef>
                <a:spcPts val="400"/>
              </a:spcBef>
              <a:buClr>
                <a:schemeClr val="accent2"/>
              </a:buClr>
              <a:buSzPct val="85000"/>
              <a:buFont typeface="Arial"/>
              <a:buChar char="○"/>
              <a:defRPr sz="2000" b="0" i="0" u="none" strike="noStrike" cap="none">
                <a:solidFill>
                  <a:schemeClr val="lt1"/>
                </a:solidFill>
                <a:latin typeface="Calibri"/>
                <a:ea typeface="Calibri"/>
                <a:cs typeface="Calibri"/>
                <a:sym typeface="Calibri"/>
              </a:defRPr>
            </a:lvl3pPr>
            <a:lvl4pPr marL="1280160" marR="0" lvl="3" indent="-135890" algn="l" rtl="0">
              <a:spcBef>
                <a:spcPts val="360"/>
              </a:spcBef>
              <a:buClr>
                <a:schemeClr val="accent3"/>
              </a:buClr>
              <a:buSzPct val="90000"/>
              <a:buFont typeface="Noto Sans Symbols"/>
              <a:buChar char="●"/>
              <a:defRPr sz="1800" b="0" i="0" u="none" strike="noStrike" cap="none">
                <a:solidFill>
                  <a:schemeClr val="lt1"/>
                </a:solidFill>
                <a:latin typeface="Calibri"/>
                <a:ea typeface="Calibri"/>
                <a:cs typeface="Calibri"/>
                <a:sym typeface="Calibri"/>
              </a:defRPr>
            </a:lvl4pPr>
            <a:lvl5pPr marL="1490472" marR="0" lvl="4" indent="-80772" algn="l" rtl="0">
              <a:spcBef>
                <a:spcPts val="360"/>
              </a:spcBef>
              <a:buClr>
                <a:schemeClr val="accent4"/>
              </a:buClr>
              <a:buSzPct val="100000"/>
              <a:buFont typeface="Arial"/>
              <a:buChar char="-"/>
              <a:defRPr sz="18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54" name="Shape 54"/>
          <p:cNvSpPr txBox="1">
            <a:spLocks noGrp="1"/>
          </p:cNvSpPr>
          <p:nvPr>
            <p:ph type="body" idx="2"/>
          </p:nvPr>
        </p:nvSpPr>
        <p:spPr>
          <a:xfrm>
            <a:off x="609600" y="1600200"/>
            <a:ext cx="4876799" cy="4525963"/>
          </a:xfrm>
          <a:prstGeom prst="rect">
            <a:avLst/>
          </a:prstGeom>
          <a:noFill/>
          <a:ln>
            <a:noFill/>
          </a:ln>
        </p:spPr>
        <p:txBody>
          <a:bodyPr lIns="91425" tIns="91425" rIns="91425" bIns="91425" anchor="t" anchorCtr="0"/>
          <a:lstStyle>
            <a:lvl1pPr marL="420624" marR="0" lvl="0" indent="-263144" algn="l" rtl="0">
              <a:spcBef>
                <a:spcPts val="520"/>
              </a:spcBef>
              <a:buClr>
                <a:schemeClr val="accent1"/>
              </a:buClr>
              <a:buSzPct val="79999"/>
              <a:buFont typeface="Noto Sans Symbols"/>
              <a:buChar char="⦿"/>
              <a:defRPr sz="2600" b="0" i="0" u="none" strike="noStrike" cap="none">
                <a:solidFill>
                  <a:schemeClr val="lt1"/>
                </a:solidFill>
                <a:latin typeface="Calibri"/>
                <a:ea typeface="Calibri"/>
                <a:cs typeface="Calibri"/>
                <a:sym typeface="Calibri"/>
              </a:defRPr>
            </a:lvl1pPr>
            <a:lvl2pPr marL="722376" marR="0" lvl="1" indent="-152146" algn="l" rtl="0">
              <a:spcBef>
                <a:spcPts val="440"/>
              </a:spcBef>
              <a:buClr>
                <a:schemeClr val="accent1"/>
              </a:buClr>
              <a:buSzPct val="90000"/>
              <a:buFont typeface="Noto Sans Symbols"/>
              <a:buChar char="●"/>
              <a:defRPr sz="2200" b="0" i="0" u="none" strike="noStrike" cap="none">
                <a:solidFill>
                  <a:schemeClr val="lt1"/>
                </a:solidFill>
                <a:latin typeface="Calibri"/>
                <a:ea typeface="Calibri"/>
                <a:cs typeface="Calibri"/>
                <a:sym typeface="Calibri"/>
              </a:defRPr>
            </a:lvl2pPr>
            <a:lvl3pPr marL="1005839" marR="0" lvl="2" indent="-148589" algn="l" rtl="0">
              <a:spcBef>
                <a:spcPts val="400"/>
              </a:spcBef>
              <a:buClr>
                <a:schemeClr val="accent2"/>
              </a:buClr>
              <a:buSzPct val="85000"/>
              <a:buFont typeface="Arial"/>
              <a:buChar char="○"/>
              <a:defRPr sz="2000" b="0" i="0" u="none" strike="noStrike" cap="none">
                <a:solidFill>
                  <a:schemeClr val="lt1"/>
                </a:solidFill>
                <a:latin typeface="Calibri"/>
                <a:ea typeface="Calibri"/>
                <a:cs typeface="Calibri"/>
                <a:sym typeface="Calibri"/>
              </a:defRPr>
            </a:lvl3pPr>
            <a:lvl4pPr marL="1280160" marR="0" lvl="3" indent="-135890" algn="l" rtl="0">
              <a:spcBef>
                <a:spcPts val="360"/>
              </a:spcBef>
              <a:buClr>
                <a:schemeClr val="accent3"/>
              </a:buClr>
              <a:buSzPct val="90000"/>
              <a:buFont typeface="Noto Sans Symbols"/>
              <a:buChar char="●"/>
              <a:defRPr sz="1800" b="0" i="0" u="none" strike="noStrike" cap="none">
                <a:solidFill>
                  <a:schemeClr val="lt1"/>
                </a:solidFill>
                <a:latin typeface="Calibri"/>
                <a:ea typeface="Calibri"/>
                <a:cs typeface="Calibri"/>
                <a:sym typeface="Calibri"/>
              </a:defRPr>
            </a:lvl4pPr>
            <a:lvl5pPr marL="1490472" marR="0" lvl="4" indent="-80772" algn="l" rtl="0">
              <a:spcBef>
                <a:spcPts val="360"/>
              </a:spcBef>
              <a:buClr>
                <a:schemeClr val="accent4"/>
              </a:buClr>
              <a:buSzPct val="100000"/>
              <a:buFont typeface="Arial"/>
              <a:buChar char="-"/>
              <a:defRPr sz="18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55" name="Shape 55"/>
          <p:cNvSpPr txBox="1">
            <a:spLocks noGrp="1"/>
          </p:cNvSpPr>
          <p:nvPr>
            <p:ph type="title"/>
          </p:nvPr>
        </p:nvSpPr>
        <p:spPr>
          <a:xfrm>
            <a:off x="609600" y="274637"/>
            <a:ext cx="9956799" cy="11430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60" name="Shape 60"/>
          <p:cNvSpPr txBox="1">
            <a:spLocks noGrp="1"/>
          </p:cNvSpPr>
          <p:nvPr>
            <p:ph type="body" idx="1"/>
          </p:nvPr>
        </p:nvSpPr>
        <p:spPr>
          <a:xfrm>
            <a:off x="6193367" y="1516912"/>
            <a:ext cx="5389032" cy="3941762"/>
          </a:xfrm>
          <a:prstGeom prst="rect">
            <a:avLst/>
          </a:prstGeom>
          <a:noFill/>
          <a:ln>
            <a:noFill/>
          </a:ln>
        </p:spPr>
        <p:txBody>
          <a:bodyPr lIns="91425" tIns="91425" rIns="91425" bIns="91425" anchor="t" anchorCtr="0"/>
          <a:lstStyle>
            <a:lvl1pPr marL="420624" marR="0" lvl="0" indent="-273303" algn="l" rtl="0">
              <a:spcBef>
                <a:spcPts val="480"/>
              </a:spcBef>
              <a:buClr>
                <a:schemeClr val="accent1"/>
              </a:buClr>
              <a:buSzPct val="80000"/>
              <a:buFont typeface="Noto Sans Symbols"/>
              <a:buChar char="⦿"/>
              <a:defRPr sz="2400" b="0" i="0" u="none" strike="noStrike" cap="none">
                <a:solidFill>
                  <a:schemeClr val="lt1"/>
                </a:solidFill>
                <a:latin typeface="Calibri"/>
                <a:ea typeface="Calibri"/>
                <a:cs typeface="Calibri"/>
                <a:sym typeface="Calibri"/>
              </a:defRPr>
            </a:lvl1pPr>
            <a:lvl2pPr marL="722376" marR="0" lvl="1" indent="-163576" algn="l" rtl="0">
              <a:spcBef>
                <a:spcPts val="400"/>
              </a:spcBef>
              <a:buClr>
                <a:schemeClr val="accent1"/>
              </a:buClr>
              <a:buSzPct val="90000"/>
              <a:buFont typeface="Noto Sans Symbols"/>
              <a:buChar char="●"/>
              <a:defRPr sz="2000" b="0" i="0" u="none" strike="noStrike" cap="none">
                <a:solidFill>
                  <a:schemeClr val="lt1"/>
                </a:solidFill>
                <a:latin typeface="Calibri"/>
                <a:ea typeface="Calibri"/>
                <a:cs typeface="Calibri"/>
                <a:sym typeface="Calibri"/>
              </a:defRPr>
            </a:lvl2pPr>
            <a:lvl3pPr marL="1005839" marR="0" lvl="2" indent="-159384" algn="l" rtl="0">
              <a:spcBef>
                <a:spcPts val="360"/>
              </a:spcBef>
              <a:buClr>
                <a:schemeClr val="accent2"/>
              </a:buClr>
              <a:buSzPct val="85000"/>
              <a:buFont typeface="Arial"/>
              <a:buChar char="○"/>
              <a:defRPr sz="1800" b="0" i="0" u="none" strike="noStrike" cap="none">
                <a:solidFill>
                  <a:schemeClr val="lt1"/>
                </a:solidFill>
                <a:latin typeface="Calibri"/>
                <a:ea typeface="Calibri"/>
                <a:cs typeface="Calibri"/>
                <a:sym typeface="Calibri"/>
              </a:defRPr>
            </a:lvl3pPr>
            <a:lvl4pPr marL="1280160" marR="0" lvl="3" indent="-147320" algn="l" rtl="0">
              <a:spcBef>
                <a:spcPts val="320"/>
              </a:spcBef>
              <a:buClr>
                <a:schemeClr val="accent3"/>
              </a:buClr>
              <a:buSzPct val="90000"/>
              <a:buFont typeface="Noto Sans Symbols"/>
              <a:buChar char="●"/>
              <a:defRPr sz="1600" b="0" i="0" u="none" strike="noStrike" cap="none">
                <a:solidFill>
                  <a:schemeClr val="lt1"/>
                </a:solidFill>
                <a:latin typeface="Calibri"/>
                <a:ea typeface="Calibri"/>
                <a:cs typeface="Calibri"/>
                <a:sym typeface="Calibri"/>
              </a:defRPr>
            </a:lvl4pPr>
            <a:lvl5pPr marL="1490472" marR="0" lvl="4" indent="-93472" algn="l" rtl="0">
              <a:spcBef>
                <a:spcPts val="320"/>
              </a:spcBef>
              <a:buClr>
                <a:schemeClr val="accent4"/>
              </a:buClr>
              <a:buSzPct val="100000"/>
              <a:buFont typeface="Arial"/>
              <a:buChar char="-"/>
              <a:defRPr sz="16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6193367" y="5486400"/>
            <a:ext cx="5389032" cy="838199"/>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Noto Sans Symbols"/>
              <a:buNone/>
              <a:defRPr sz="2400" b="1" i="0" u="none" strike="noStrike" cap="none">
                <a:solidFill>
                  <a:schemeClr val="accent1"/>
                </a:solidFill>
                <a:latin typeface="Calibri"/>
                <a:ea typeface="Calibri"/>
                <a:cs typeface="Calibri"/>
                <a:sym typeface="Calibri"/>
              </a:defRPr>
            </a:lvl1pPr>
            <a:lvl2pPr marL="722376" marR="0" lvl="1" indent="-277876" algn="l" rtl="0">
              <a:spcBef>
                <a:spcPts val="400"/>
              </a:spcBef>
              <a:buClr>
                <a:schemeClr val="accent1"/>
              </a:buClr>
              <a:buFont typeface="Noto Sans Symbols"/>
              <a:buNone/>
              <a:defRPr sz="2000" b="1" i="0" u="none" strike="noStrike" cap="none">
                <a:solidFill>
                  <a:schemeClr val="lt1"/>
                </a:solidFill>
                <a:latin typeface="Calibri"/>
                <a:ea typeface="Calibri"/>
                <a:cs typeface="Calibri"/>
                <a:sym typeface="Calibri"/>
              </a:defRPr>
            </a:lvl2pPr>
            <a:lvl3pPr marL="1005839" marR="0" lvl="2" indent="-256539" algn="l" rtl="0">
              <a:spcBef>
                <a:spcPts val="360"/>
              </a:spcBef>
              <a:buClr>
                <a:schemeClr val="accent2"/>
              </a:buClr>
              <a:buFont typeface="Arial"/>
              <a:buNone/>
              <a:defRPr sz="1800" b="1" i="0" u="none" strike="noStrike" cap="none">
                <a:solidFill>
                  <a:schemeClr val="lt1"/>
                </a:solidFill>
                <a:latin typeface="Calibri"/>
                <a:ea typeface="Calibri"/>
                <a:cs typeface="Calibri"/>
                <a:sym typeface="Calibri"/>
              </a:defRPr>
            </a:lvl3pPr>
            <a:lvl4pPr marL="1280160" marR="0" lvl="3" indent="-238760" algn="l" rtl="0">
              <a:spcBef>
                <a:spcPts val="320"/>
              </a:spcBef>
              <a:buClr>
                <a:schemeClr val="accent3"/>
              </a:buClr>
              <a:buFont typeface="Noto Sans Symbols"/>
              <a:buNone/>
              <a:defRPr sz="1600" b="1" i="0" u="none" strike="noStrike" cap="none">
                <a:solidFill>
                  <a:schemeClr val="lt1"/>
                </a:solidFill>
                <a:latin typeface="Calibri"/>
                <a:ea typeface="Calibri"/>
                <a:cs typeface="Calibri"/>
                <a:sym typeface="Calibri"/>
              </a:defRPr>
            </a:lvl4pPr>
            <a:lvl5pPr marL="1490472" marR="0" lvl="4" indent="-195072" algn="l" rtl="0">
              <a:spcBef>
                <a:spcPts val="320"/>
              </a:spcBef>
              <a:buClr>
                <a:schemeClr val="accent4"/>
              </a:buClr>
              <a:buFont typeface="Arial"/>
              <a:buNone/>
              <a:defRPr sz="1600" b="1"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62" name="Shape 62"/>
          <p:cNvSpPr txBox="1">
            <a:spLocks noGrp="1"/>
          </p:cNvSpPr>
          <p:nvPr>
            <p:ph type="body" idx="3"/>
          </p:nvPr>
        </p:nvSpPr>
        <p:spPr>
          <a:xfrm>
            <a:off x="609600" y="1516912"/>
            <a:ext cx="5386917" cy="3941762"/>
          </a:xfrm>
          <a:prstGeom prst="rect">
            <a:avLst/>
          </a:prstGeom>
          <a:noFill/>
          <a:ln>
            <a:noFill/>
          </a:ln>
        </p:spPr>
        <p:txBody>
          <a:bodyPr lIns="91425" tIns="91425" rIns="91425" bIns="91425" anchor="t" anchorCtr="0"/>
          <a:lstStyle>
            <a:lvl1pPr marL="420624" marR="0" lvl="0" indent="-273303" algn="l" rtl="0">
              <a:spcBef>
                <a:spcPts val="480"/>
              </a:spcBef>
              <a:buClr>
                <a:schemeClr val="accent1"/>
              </a:buClr>
              <a:buSzPct val="80000"/>
              <a:buFont typeface="Noto Sans Symbols"/>
              <a:buChar char="⦿"/>
              <a:defRPr sz="2400" b="0" i="0" u="none" strike="noStrike" cap="none">
                <a:solidFill>
                  <a:schemeClr val="lt1"/>
                </a:solidFill>
                <a:latin typeface="Calibri"/>
                <a:ea typeface="Calibri"/>
                <a:cs typeface="Calibri"/>
                <a:sym typeface="Calibri"/>
              </a:defRPr>
            </a:lvl1pPr>
            <a:lvl2pPr marL="722376" marR="0" lvl="1" indent="-163576" algn="l" rtl="0">
              <a:spcBef>
                <a:spcPts val="400"/>
              </a:spcBef>
              <a:buClr>
                <a:schemeClr val="accent1"/>
              </a:buClr>
              <a:buSzPct val="90000"/>
              <a:buFont typeface="Noto Sans Symbols"/>
              <a:buChar char="●"/>
              <a:defRPr sz="2000" b="0" i="0" u="none" strike="noStrike" cap="none">
                <a:solidFill>
                  <a:schemeClr val="lt1"/>
                </a:solidFill>
                <a:latin typeface="Calibri"/>
                <a:ea typeface="Calibri"/>
                <a:cs typeface="Calibri"/>
                <a:sym typeface="Calibri"/>
              </a:defRPr>
            </a:lvl2pPr>
            <a:lvl3pPr marL="1005839" marR="0" lvl="2" indent="-159384" algn="l" rtl="0">
              <a:spcBef>
                <a:spcPts val="360"/>
              </a:spcBef>
              <a:buClr>
                <a:schemeClr val="accent2"/>
              </a:buClr>
              <a:buSzPct val="85000"/>
              <a:buFont typeface="Arial"/>
              <a:buChar char="○"/>
              <a:defRPr sz="1800" b="0" i="0" u="none" strike="noStrike" cap="none">
                <a:solidFill>
                  <a:schemeClr val="lt1"/>
                </a:solidFill>
                <a:latin typeface="Calibri"/>
                <a:ea typeface="Calibri"/>
                <a:cs typeface="Calibri"/>
                <a:sym typeface="Calibri"/>
              </a:defRPr>
            </a:lvl3pPr>
            <a:lvl4pPr marL="1280160" marR="0" lvl="3" indent="-147320" algn="l" rtl="0">
              <a:spcBef>
                <a:spcPts val="320"/>
              </a:spcBef>
              <a:buClr>
                <a:schemeClr val="accent3"/>
              </a:buClr>
              <a:buSzPct val="90000"/>
              <a:buFont typeface="Noto Sans Symbols"/>
              <a:buChar char="●"/>
              <a:defRPr sz="1600" b="0" i="0" u="none" strike="noStrike" cap="none">
                <a:solidFill>
                  <a:schemeClr val="lt1"/>
                </a:solidFill>
                <a:latin typeface="Calibri"/>
                <a:ea typeface="Calibri"/>
                <a:cs typeface="Calibri"/>
                <a:sym typeface="Calibri"/>
              </a:defRPr>
            </a:lvl4pPr>
            <a:lvl5pPr marL="1490472" marR="0" lvl="4" indent="-93472" algn="l" rtl="0">
              <a:spcBef>
                <a:spcPts val="320"/>
              </a:spcBef>
              <a:buClr>
                <a:schemeClr val="accent4"/>
              </a:buClr>
              <a:buSzPct val="100000"/>
              <a:buFont typeface="Arial"/>
              <a:buChar char="-"/>
              <a:defRPr sz="16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63" name="Shape 63"/>
          <p:cNvSpPr txBox="1">
            <a:spLocks noGrp="1"/>
          </p:cNvSpPr>
          <p:nvPr>
            <p:ph type="body" idx="4"/>
          </p:nvPr>
        </p:nvSpPr>
        <p:spPr>
          <a:xfrm>
            <a:off x="609600" y="5486400"/>
            <a:ext cx="5386917" cy="838199"/>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Noto Sans Symbols"/>
              <a:buNone/>
              <a:defRPr sz="2400" b="1" i="0" u="none" strike="noStrike" cap="none">
                <a:solidFill>
                  <a:schemeClr val="accent1"/>
                </a:solidFill>
                <a:latin typeface="Calibri"/>
                <a:ea typeface="Calibri"/>
                <a:cs typeface="Calibri"/>
                <a:sym typeface="Calibri"/>
              </a:defRPr>
            </a:lvl1pPr>
            <a:lvl2pPr marL="722376" marR="0" lvl="1" indent="-277876" algn="l" rtl="0">
              <a:spcBef>
                <a:spcPts val="400"/>
              </a:spcBef>
              <a:buClr>
                <a:schemeClr val="accent1"/>
              </a:buClr>
              <a:buFont typeface="Noto Sans Symbols"/>
              <a:buNone/>
              <a:defRPr sz="2000" b="1" i="0" u="none" strike="noStrike" cap="none">
                <a:solidFill>
                  <a:schemeClr val="lt1"/>
                </a:solidFill>
                <a:latin typeface="Calibri"/>
                <a:ea typeface="Calibri"/>
                <a:cs typeface="Calibri"/>
                <a:sym typeface="Calibri"/>
              </a:defRPr>
            </a:lvl2pPr>
            <a:lvl3pPr marL="1005839" marR="0" lvl="2" indent="-256539" algn="l" rtl="0">
              <a:spcBef>
                <a:spcPts val="360"/>
              </a:spcBef>
              <a:buClr>
                <a:schemeClr val="accent2"/>
              </a:buClr>
              <a:buFont typeface="Arial"/>
              <a:buNone/>
              <a:defRPr sz="1800" b="1" i="0" u="none" strike="noStrike" cap="none">
                <a:solidFill>
                  <a:schemeClr val="lt1"/>
                </a:solidFill>
                <a:latin typeface="Calibri"/>
                <a:ea typeface="Calibri"/>
                <a:cs typeface="Calibri"/>
                <a:sym typeface="Calibri"/>
              </a:defRPr>
            </a:lvl3pPr>
            <a:lvl4pPr marL="1280160" marR="0" lvl="3" indent="-238760" algn="l" rtl="0">
              <a:spcBef>
                <a:spcPts val="320"/>
              </a:spcBef>
              <a:buClr>
                <a:schemeClr val="accent3"/>
              </a:buClr>
              <a:buFont typeface="Noto Sans Symbols"/>
              <a:buNone/>
              <a:defRPr sz="1600" b="1" i="0" u="none" strike="noStrike" cap="none">
                <a:solidFill>
                  <a:schemeClr val="lt1"/>
                </a:solidFill>
                <a:latin typeface="Calibri"/>
                <a:ea typeface="Calibri"/>
                <a:cs typeface="Calibri"/>
                <a:sym typeface="Calibri"/>
              </a:defRPr>
            </a:lvl4pPr>
            <a:lvl5pPr marL="1490472" marR="0" lvl="4" indent="-195072" algn="l" rtl="0">
              <a:spcBef>
                <a:spcPts val="320"/>
              </a:spcBef>
              <a:buClr>
                <a:schemeClr val="accent4"/>
              </a:buClr>
              <a:buFont typeface="Arial"/>
              <a:buNone/>
              <a:defRPr sz="1600" b="1"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64" name="Shape 64"/>
          <p:cNvSpPr txBox="1">
            <a:spLocks noGrp="1"/>
          </p:cNvSpPr>
          <p:nvPr>
            <p:ph type="title"/>
          </p:nvPr>
        </p:nvSpPr>
        <p:spPr>
          <a:xfrm>
            <a:off x="609600" y="273050"/>
            <a:ext cx="10972799" cy="11430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a:spLocks noGrp="1"/>
          </p:cNvSpPr>
          <p:nvPr>
            <p:ph type="pic" idx="2"/>
          </p:nvPr>
        </p:nvSpPr>
        <p:spPr>
          <a:xfrm>
            <a:off x="1420837" y="1019907"/>
            <a:ext cx="5486399" cy="4114800"/>
          </a:xfrm>
          <a:prstGeom prst="ellipse">
            <a:avLst/>
          </a:prstGeom>
          <a:solidFill>
            <a:srgbClr val="254254"/>
          </a:solidFill>
          <a:ln w="50800" cap="flat" cmpd="sng">
            <a:solidFill>
              <a:schemeClr val="dk2"/>
            </a:solidFill>
            <a:prstDash val="solid"/>
            <a:miter/>
            <a:headEnd type="none" w="med" len="med"/>
            <a:tailEnd type="none" w="med" len="med"/>
          </a:ln>
          <a:effectLst>
            <a:outerShdw blurRad="151999" dist="345000" dir="5400000" sx="-80000" sy="-18000" rotWithShape="0">
              <a:srgbClr val="000000">
                <a:alpha val="24705"/>
              </a:srgbClr>
            </a:outerShdw>
          </a:effectLst>
        </p:spPr>
        <p:txBody>
          <a:bodyPr lIns="91425" tIns="91425" rIns="91425" bIns="91425" anchor="t" anchorCtr="0"/>
          <a:lstStyle>
            <a:lvl1pPr marL="0" marR="0" lvl="0" indent="0" algn="l" rtl="0">
              <a:spcBef>
                <a:spcPts val="640"/>
              </a:spcBef>
              <a:buClr>
                <a:schemeClr val="accent1"/>
              </a:buClr>
              <a:buFont typeface="Noto Sans Symbols"/>
              <a:buNone/>
              <a:defRPr sz="3200" b="0" i="0" u="none" strike="noStrike" cap="none">
                <a:solidFill>
                  <a:schemeClr val="lt1"/>
                </a:solidFill>
                <a:latin typeface="Calibri"/>
                <a:ea typeface="Calibri"/>
                <a:cs typeface="Calibri"/>
                <a:sym typeface="Calibri"/>
              </a:defRPr>
            </a:lvl1pPr>
            <a:lvl2pPr marL="722376" marR="0" lvl="1" indent="-129286" algn="l" rtl="0">
              <a:spcBef>
                <a:spcPts val="520"/>
              </a:spcBef>
              <a:buClr>
                <a:schemeClr val="accent1"/>
              </a:buClr>
              <a:buSzPct val="90000"/>
              <a:buFont typeface="Noto Sans Symbols"/>
              <a:buChar char="●"/>
              <a:defRPr sz="2600" b="0" i="0" u="none" strike="noStrike" cap="none">
                <a:solidFill>
                  <a:schemeClr val="lt1"/>
                </a:solidFill>
                <a:latin typeface="Calibri"/>
                <a:ea typeface="Calibri"/>
                <a:cs typeface="Calibri"/>
                <a:sym typeface="Calibri"/>
              </a:defRPr>
            </a:lvl2pPr>
            <a:lvl3pPr marL="1005839" marR="0" lvl="2" indent="-127000" algn="l" rtl="0">
              <a:spcBef>
                <a:spcPts val="480"/>
              </a:spcBef>
              <a:buClr>
                <a:schemeClr val="accent2"/>
              </a:buClr>
              <a:buSzPct val="85000"/>
              <a:buFont typeface="Arial"/>
              <a:buChar char="○"/>
              <a:defRPr sz="2400" b="0" i="0" u="none" strike="noStrike" cap="none">
                <a:solidFill>
                  <a:schemeClr val="lt1"/>
                </a:solidFill>
                <a:latin typeface="Calibri"/>
                <a:ea typeface="Calibri"/>
                <a:cs typeface="Calibri"/>
                <a:sym typeface="Calibri"/>
              </a:defRPr>
            </a:lvl3pPr>
            <a:lvl4pPr marL="1280160" marR="0" lvl="3" indent="-124460" algn="l" rtl="0">
              <a:spcBef>
                <a:spcPts val="400"/>
              </a:spcBef>
              <a:buClr>
                <a:schemeClr val="accent3"/>
              </a:buClr>
              <a:buSzPct val="90000"/>
              <a:buFont typeface="Noto Sans Symbols"/>
              <a:buChar char="●"/>
              <a:defRPr sz="2000" b="0" i="0" u="none" strike="noStrike" cap="none">
                <a:solidFill>
                  <a:schemeClr val="lt1"/>
                </a:solidFill>
                <a:latin typeface="Calibri"/>
                <a:ea typeface="Calibri"/>
                <a:cs typeface="Calibri"/>
                <a:sym typeface="Calibri"/>
              </a:defRPr>
            </a:lvl4pPr>
            <a:lvl5pPr marL="1490472" marR="0" lvl="4" indent="-68072" algn="l" rtl="0">
              <a:spcBef>
                <a:spcPts val="400"/>
              </a:spcBef>
              <a:buClr>
                <a:schemeClr val="accent4"/>
              </a:buClr>
              <a:buSzPct val="100000"/>
              <a:buFont typeface="Arial"/>
              <a:buChar char="-"/>
              <a:defRPr sz="20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a:solidFill>
                  <a:schemeClr val="lt2"/>
                </a:solidFill>
                <a:latin typeface="Calibri"/>
                <a:ea typeface="Calibri"/>
                <a:cs typeface="Calibri"/>
                <a:sym typeface="Calibri"/>
              </a:rPr>
              <a:t>‹#›</a:t>
            </a:fld>
            <a:endParaRPr lang="en-US" sz="1000">
              <a:solidFill>
                <a:schemeClr val="lt2"/>
              </a:solidFill>
              <a:latin typeface="Calibri"/>
              <a:ea typeface="Calibri"/>
              <a:cs typeface="Calibri"/>
              <a:sym typeface="Calibri"/>
            </a:endParaRPr>
          </a:p>
        </p:txBody>
      </p:sp>
      <p:sp>
        <p:nvSpPr>
          <p:cNvPr id="74" name="Shape 74"/>
          <p:cNvSpPr txBox="1">
            <a:spLocks noGrp="1"/>
          </p:cNvSpPr>
          <p:nvPr>
            <p:ph type="body" idx="1"/>
          </p:nvPr>
        </p:nvSpPr>
        <p:spPr>
          <a:xfrm>
            <a:off x="7408978" y="2998765"/>
            <a:ext cx="4071821" cy="2663482"/>
          </a:xfrm>
          <a:prstGeom prst="rect">
            <a:avLst/>
          </a:prstGeom>
          <a:noFill/>
          <a:ln>
            <a:noFill/>
          </a:ln>
        </p:spPr>
        <p:txBody>
          <a:bodyPr lIns="91425" tIns="91425" rIns="91425" bIns="91425" anchor="t" anchorCtr="0"/>
          <a:lstStyle>
            <a:lvl1pPr marL="0" marR="0" lvl="0" indent="0" algn="l" rtl="0">
              <a:spcBef>
                <a:spcPts val="240"/>
              </a:spcBef>
              <a:buClr>
                <a:schemeClr val="accent1"/>
              </a:buClr>
              <a:buFont typeface="Noto Sans Symbols"/>
              <a:buNone/>
              <a:defRPr sz="1200" b="0" i="0" u="none" strike="noStrike" cap="none">
                <a:solidFill>
                  <a:schemeClr val="lt1"/>
                </a:solidFill>
                <a:latin typeface="Calibri"/>
                <a:ea typeface="Calibri"/>
                <a:cs typeface="Calibri"/>
                <a:sym typeface="Calibri"/>
              </a:defRPr>
            </a:lvl1pPr>
            <a:lvl2pPr marL="722376" marR="0" lvl="1" indent="-277876" algn="l" rtl="0">
              <a:spcBef>
                <a:spcPts val="240"/>
              </a:spcBef>
              <a:buClr>
                <a:schemeClr val="accent1"/>
              </a:buClr>
              <a:buFont typeface="Noto Sans Symbols"/>
              <a:buNone/>
              <a:defRPr sz="1200" b="0" i="0" u="none" strike="noStrike" cap="none">
                <a:solidFill>
                  <a:schemeClr val="lt1"/>
                </a:solidFill>
                <a:latin typeface="Calibri"/>
                <a:ea typeface="Calibri"/>
                <a:cs typeface="Calibri"/>
                <a:sym typeface="Calibri"/>
              </a:defRPr>
            </a:lvl2pPr>
            <a:lvl3pPr marL="1005839" marR="0" lvl="2" indent="-256539" algn="l" rtl="0">
              <a:spcBef>
                <a:spcPts val="200"/>
              </a:spcBef>
              <a:buClr>
                <a:schemeClr val="accent2"/>
              </a:buClr>
              <a:buFont typeface="Arial"/>
              <a:buNone/>
              <a:defRPr sz="1000" b="0" i="0" u="none" strike="noStrike" cap="none">
                <a:solidFill>
                  <a:schemeClr val="lt1"/>
                </a:solidFill>
                <a:latin typeface="Calibri"/>
                <a:ea typeface="Calibri"/>
                <a:cs typeface="Calibri"/>
                <a:sym typeface="Calibri"/>
              </a:defRPr>
            </a:lvl3pPr>
            <a:lvl4pPr marL="1280160" marR="0" lvl="3" indent="-238760" algn="l" rtl="0">
              <a:spcBef>
                <a:spcPts val="180"/>
              </a:spcBef>
              <a:buClr>
                <a:schemeClr val="accent3"/>
              </a:buClr>
              <a:buFont typeface="Noto Sans Symbols"/>
              <a:buNone/>
              <a:defRPr sz="900" b="0" i="0" u="none" strike="noStrike" cap="none">
                <a:solidFill>
                  <a:schemeClr val="lt1"/>
                </a:solidFill>
                <a:latin typeface="Calibri"/>
                <a:ea typeface="Calibri"/>
                <a:cs typeface="Calibri"/>
                <a:sym typeface="Calibri"/>
              </a:defRPr>
            </a:lvl4pPr>
            <a:lvl5pPr marL="1490472" marR="0" lvl="4" indent="-195072" algn="l" rtl="0">
              <a:spcBef>
                <a:spcPts val="180"/>
              </a:spcBef>
              <a:buClr>
                <a:schemeClr val="accent4"/>
              </a:buClr>
              <a:buFont typeface="Arial"/>
              <a:buNone/>
              <a:defRPr sz="9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75" name="Shape 75"/>
          <p:cNvSpPr txBox="1">
            <a:spLocks noGrp="1"/>
          </p:cNvSpPr>
          <p:nvPr>
            <p:ph type="title"/>
          </p:nvPr>
        </p:nvSpPr>
        <p:spPr>
          <a:xfrm>
            <a:off x="7408975" y="1705708"/>
            <a:ext cx="4071823" cy="125380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Calibri"/>
              <a:buNone/>
              <a:defRPr sz="2200" b="1" i="0" u="none" strike="noStrike" cap="none">
                <a:solidFill>
                  <a:schemeClr val="accen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7695AF"/>
            </a:gs>
            <a:gs pos="100000">
              <a:srgbClr val="133A52"/>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Shape 10"/>
          <p:cNvSpPr/>
          <p:nvPr/>
        </p:nvSpPr>
        <p:spPr>
          <a:xfrm>
            <a:off x="0" y="4752126"/>
            <a:ext cx="12192000" cy="2112962"/>
          </a:xfrm>
          <a:custGeom>
            <a:avLst/>
            <a:gdLst/>
            <a:ahLst/>
            <a:cxnLst/>
            <a:rect l="0" t="0" r="0" b="0"/>
            <a:pathLst>
              <a:path w="120000" h="120000" extrusionOk="0">
                <a:moveTo>
                  <a:pt x="0" y="96108"/>
                </a:moveTo>
                <a:lnTo>
                  <a:pt x="0" y="119999"/>
                </a:lnTo>
                <a:lnTo>
                  <a:pt x="120000" y="119999"/>
                </a:lnTo>
                <a:lnTo>
                  <a:pt x="120000" y="0"/>
                </a:lnTo>
                <a:cubicBezTo>
                  <a:pt x="67083" y="108730"/>
                  <a:pt x="46875" y="103320"/>
                  <a:pt x="0" y="96108"/>
                </a:cubicBezTo>
                <a:close/>
              </a:path>
            </a:pathLst>
          </a:custGeom>
          <a:solidFill>
            <a:srgbClr val="264457">
              <a:alpha val="44705"/>
            </a:srgbClr>
          </a:solidFill>
          <a:ln>
            <a:noFill/>
          </a:ln>
          <a:effectLst>
            <a:outerShdw blurRad="50799" dist="44450" dir="16200000" algn="ctr" rotWithShape="0">
              <a:srgbClr val="000000">
                <a:alpha val="34901"/>
              </a:srgbClr>
            </a:outerShdw>
          </a:effectLst>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 name="Shape 11"/>
          <p:cNvSpPr txBox="1">
            <a:spLocks noGrp="1"/>
          </p:cNvSpPr>
          <p:nvPr>
            <p:ph type="dt" idx="10"/>
          </p:nvPr>
        </p:nvSpPr>
        <p:spPr>
          <a:xfrm>
            <a:off x="609600" y="6422064"/>
            <a:ext cx="2844800" cy="365125"/>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4165600" y="6422064"/>
            <a:ext cx="3860799" cy="365125"/>
          </a:xfrm>
          <a:prstGeom prst="rect">
            <a:avLst/>
          </a:prstGeom>
          <a:noFill/>
          <a:ln>
            <a:noFill/>
          </a:ln>
        </p:spPr>
        <p:txBody>
          <a:bodyPr lIns="91425" tIns="91425" rIns="91425" bIns="91425" anchor="b" anchorCtr="0"/>
          <a:lstStyle>
            <a:lvl1pPr marL="0" marR="0" lvl="0" indent="0" algn="ctr"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10871200" y="6422064"/>
            <a:ext cx="1016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US" sz="1000" b="0" u="none">
                <a:solidFill>
                  <a:schemeClr val="lt2"/>
                </a:solidFill>
                <a:latin typeface="Calibri"/>
                <a:ea typeface="Calibri"/>
                <a:cs typeface="Calibri"/>
                <a:sym typeface="Calibri"/>
              </a:rPr>
              <a:t>‹#›</a:t>
            </a:fld>
            <a:endParaRPr lang="en-US" sz="1000" b="0" u="none">
              <a:solidFill>
                <a:schemeClr val="lt2"/>
              </a:solidFill>
              <a:latin typeface="Calibri"/>
              <a:ea typeface="Calibri"/>
              <a:cs typeface="Calibri"/>
              <a:sym typeface="Calibri"/>
            </a:endParaRPr>
          </a:p>
        </p:txBody>
      </p:sp>
      <p:sp>
        <p:nvSpPr>
          <p:cNvPr id="14" name="Shape 14"/>
          <p:cNvSpPr txBox="1">
            <a:spLocks noGrp="1"/>
          </p:cNvSpPr>
          <p:nvPr>
            <p:ph type="body" idx="1"/>
          </p:nvPr>
        </p:nvSpPr>
        <p:spPr>
          <a:xfrm>
            <a:off x="609600" y="1600200"/>
            <a:ext cx="9956799" cy="4525963"/>
          </a:xfrm>
          <a:prstGeom prst="rect">
            <a:avLst/>
          </a:prstGeom>
          <a:noFill/>
          <a:ln>
            <a:noFill/>
          </a:ln>
        </p:spPr>
        <p:txBody>
          <a:bodyPr lIns="91425" tIns="91425" rIns="91425" bIns="91425" anchor="t" anchorCtr="0"/>
          <a:lstStyle>
            <a:lvl1pPr marL="420624" marR="0" lvl="0" indent="-242823" algn="l" rtl="0">
              <a:spcBef>
                <a:spcPts val="600"/>
              </a:spcBef>
              <a:buClr>
                <a:schemeClr val="accent1"/>
              </a:buClr>
              <a:buSzPct val="80000"/>
              <a:buFont typeface="Noto Sans Symbols"/>
              <a:buChar char="⦿"/>
              <a:defRPr sz="3000" b="0" i="0" u="none" strike="noStrike" cap="none">
                <a:solidFill>
                  <a:schemeClr val="lt1"/>
                </a:solidFill>
                <a:latin typeface="Calibri"/>
                <a:ea typeface="Calibri"/>
                <a:cs typeface="Calibri"/>
                <a:sym typeface="Calibri"/>
              </a:defRPr>
            </a:lvl1pPr>
            <a:lvl2pPr marL="722376" marR="0" lvl="1" indent="-129286" algn="l" rtl="0">
              <a:spcBef>
                <a:spcPts val="520"/>
              </a:spcBef>
              <a:buClr>
                <a:schemeClr val="accent1"/>
              </a:buClr>
              <a:buSzPct val="90000"/>
              <a:buFont typeface="Noto Sans Symbols"/>
              <a:buChar char="●"/>
              <a:defRPr sz="2600" b="0" i="0" u="none" strike="noStrike" cap="none">
                <a:solidFill>
                  <a:schemeClr val="lt1"/>
                </a:solidFill>
                <a:latin typeface="Calibri"/>
                <a:ea typeface="Calibri"/>
                <a:cs typeface="Calibri"/>
                <a:sym typeface="Calibri"/>
              </a:defRPr>
            </a:lvl2pPr>
            <a:lvl3pPr marL="1005839" marR="0" lvl="2" indent="-127000" algn="l" rtl="0">
              <a:spcBef>
                <a:spcPts val="480"/>
              </a:spcBef>
              <a:buClr>
                <a:schemeClr val="accent2"/>
              </a:buClr>
              <a:buSzPct val="85000"/>
              <a:buFont typeface="Arial"/>
              <a:buChar char="○"/>
              <a:defRPr sz="2400" b="0" i="0" u="none" strike="noStrike" cap="none">
                <a:solidFill>
                  <a:schemeClr val="lt1"/>
                </a:solidFill>
                <a:latin typeface="Calibri"/>
                <a:ea typeface="Calibri"/>
                <a:cs typeface="Calibri"/>
                <a:sym typeface="Calibri"/>
              </a:defRPr>
            </a:lvl3pPr>
            <a:lvl4pPr marL="1280160" marR="0" lvl="3" indent="-124460" algn="l" rtl="0">
              <a:spcBef>
                <a:spcPts val="400"/>
              </a:spcBef>
              <a:buClr>
                <a:schemeClr val="accent3"/>
              </a:buClr>
              <a:buSzPct val="90000"/>
              <a:buFont typeface="Noto Sans Symbols"/>
              <a:buChar char="●"/>
              <a:defRPr sz="2000" b="0" i="0" u="none" strike="noStrike" cap="none">
                <a:solidFill>
                  <a:schemeClr val="lt1"/>
                </a:solidFill>
                <a:latin typeface="Calibri"/>
                <a:ea typeface="Calibri"/>
                <a:cs typeface="Calibri"/>
                <a:sym typeface="Calibri"/>
              </a:defRPr>
            </a:lvl4pPr>
            <a:lvl5pPr marL="1490472" marR="0" lvl="4" indent="-68072" algn="l" rtl="0">
              <a:spcBef>
                <a:spcPts val="400"/>
              </a:spcBef>
              <a:buClr>
                <a:schemeClr val="accent4"/>
              </a:buClr>
              <a:buSzPct val="100000"/>
              <a:buFont typeface="Arial"/>
              <a:buChar char="-"/>
              <a:defRPr sz="2000" b="0" i="0" u="none" strike="noStrike" cap="none">
                <a:solidFill>
                  <a:schemeClr val="lt1"/>
                </a:solidFill>
                <a:latin typeface="Calibri"/>
                <a:ea typeface="Calibri"/>
                <a:cs typeface="Calibri"/>
                <a:sym typeface="Calibri"/>
              </a:defRPr>
            </a:lvl5pPr>
            <a:lvl6pPr marL="1700784" marR="0" lvl="5" indent="-62483" algn="l" rtl="0">
              <a:spcBef>
                <a:spcPts val="400"/>
              </a:spcBef>
              <a:buClr>
                <a:schemeClr val="accent5"/>
              </a:buClr>
              <a:buSzPct val="100000"/>
              <a:buFont typeface="Arial"/>
              <a:buChar char="-"/>
              <a:defRPr sz="2000" b="0" i="0" u="none" strike="noStrike" cap="none">
                <a:solidFill>
                  <a:schemeClr val="lt1"/>
                </a:solidFill>
                <a:latin typeface="Calibri"/>
                <a:ea typeface="Calibri"/>
                <a:cs typeface="Calibri"/>
                <a:sym typeface="Calibri"/>
              </a:defRPr>
            </a:lvl6pPr>
            <a:lvl7pPr marL="1920240" marR="0" lvl="6" indent="-78739" algn="l" rtl="0">
              <a:spcBef>
                <a:spcPts val="360"/>
              </a:spcBef>
              <a:buClr>
                <a:schemeClr val="accent6"/>
              </a:buClr>
              <a:buSzPct val="100000"/>
              <a:buFont typeface="Arial"/>
              <a:buChar char="•"/>
              <a:defRPr sz="1800" b="0" i="0" u="none" strike="noStrike" cap="none">
                <a:solidFill>
                  <a:schemeClr val="lt1"/>
                </a:solidFill>
                <a:latin typeface="Calibri"/>
                <a:ea typeface="Calibri"/>
                <a:cs typeface="Calibri"/>
                <a:sym typeface="Calibri"/>
              </a:defRPr>
            </a:lvl7pPr>
            <a:lvl8pPr marL="2139696" marR="0" lvl="7" indent="-82295"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8pPr>
            <a:lvl9pPr marL="2331720" marR="0" lvl="8" indent="-83820" algn="l" rtl="0">
              <a:spcBef>
                <a:spcPts val="320"/>
              </a:spcBef>
              <a:buClr>
                <a:schemeClr val="accent6"/>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15" name="Shape 15"/>
          <p:cNvSpPr txBox="1">
            <a:spLocks noGrp="1"/>
          </p:cNvSpPr>
          <p:nvPr>
            <p:ph type="title"/>
          </p:nvPr>
        </p:nvSpPr>
        <p:spPr>
          <a:xfrm>
            <a:off x="609600" y="274637"/>
            <a:ext cx="9956799" cy="11430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alibri"/>
              <a:buNone/>
              <a:defRPr sz="4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p:nvPr/>
        </p:nvSpPr>
        <p:spPr>
          <a:xfrm>
            <a:off x="9753600" y="0"/>
            <a:ext cx="2438399" cy="6858000"/>
          </a:xfrm>
          <a:custGeom>
            <a:avLst/>
            <a:gdLst/>
            <a:ahLst/>
            <a:cxnLst/>
            <a:rect l="0" t="0" r="0" b="0"/>
            <a:pathLst>
              <a:path w="120000" h="120000" extrusionOk="0">
                <a:moveTo>
                  <a:pt x="120000" y="249"/>
                </a:moveTo>
                <a:lnTo>
                  <a:pt x="120000" y="120000"/>
                </a:lnTo>
                <a:lnTo>
                  <a:pt x="12789" y="119944"/>
                </a:lnTo>
                <a:cubicBezTo>
                  <a:pt x="80752" y="99071"/>
                  <a:pt x="130532" y="48066"/>
                  <a:pt x="0" y="0"/>
                </a:cubicBezTo>
                <a:lnTo>
                  <a:pt x="120000" y="249"/>
                </a:lnTo>
                <a:close/>
              </a:path>
            </a:pathLst>
          </a:custGeom>
          <a:solidFill>
            <a:schemeClr val="dk2">
              <a:alpha val="40000"/>
            </a:schemeClr>
          </a:solidFill>
          <a:ln>
            <a:noFill/>
          </a:ln>
          <a:effectLst>
            <a:outerShdw blurRad="50799" dist="50800" dir="10800000" algn="ctr" rotWithShape="0">
              <a:srgbClr val="000000">
                <a:alpha val="44705"/>
              </a:srgbClr>
            </a:outerShdw>
          </a:effectLst>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alance.com/why-you-need-a-pos-system-288887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log.clientheartbeat.com/why-customer-satisfaction-is-importa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hopkeep.com/blog/5-features-that-define-superior-restaurant-pos-softwa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900025" y="1297450"/>
            <a:ext cx="9807600" cy="2495100"/>
          </a:xfrm>
          <a:prstGeom prst="rect">
            <a:avLst/>
          </a:prstGeom>
          <a:noFill/>
          <a:ln>
            <a:noFill/>
          </a:ln>
        </p:spPr>
        <p:txBody>
          <a:bodyPr lIns="45700" tIns="45700" rIns="45700" bIns="45700" anchor="t" anchorCtr="0">
            <a:noAutofit/>
          </a:bodyPr>
          <a:lstStyle/>
          <a:p>
            <a:pPr marL="0" marR="0" lvl="0" indent="0" algn="ctr" rtl="0">
              <a:spcBef>
                <a:spcPts val="0"/>
              </a:spcBef>
              <a:buClr>
                <a:schemeClr val="lt2"/>
              </a:buClr>
              <a:buSzPct val="25000"/>
              <a:buFont typeface="Calibri"/>
              <a:buNone/>
            </a:pPr>
            <a:r>
              <a:rPr lang="en-US" sz="4800" dirty="0">
                <a:solidFill>
                  <a:srgbClr val="EFEFEF"/>
                </a:solidFill>
              </a:rPr>
              <a:t>Enhancing Customer Service Through Refined Restaurant Workflow Provided by a Mobile POS System</a:t>
            </a:r>
          </a:p>
        </p:txBody>
      </p:sp>
      <p:sp>
        <p:nvSpPr>
          <p:cNvPr id="94" name="Shape 94"/>
          <p:cNvSpPr txBox="1"/>
          <p:nvPr/>
        </p:nvSpPr>
        <p:spPr>
          <a:xfrm>
            <a:off x="900025" y="4163275"/>
            <a:ext cx="2965500" cy="1981800"/>
          </a:xfrm>
          <a:prstGeom prst="rect">
            <a:avLst/>
          </a:prstGeom>
          <a:noFill/>
          <a:ln>
            <a:noFill/>
          </a:ln>
        </p:spPr>
        <p:txBody>
          <a:bodyPr lIns="91425" tIns="91425" rIns="91425" bIns="91425" anchor="t" anchorCtr="0">
            <a:noAutofit/>
          </a:bodyPr>
          <a:lstStyle/>
          <a:p>
            <a:pPr lvl="0">
              <a:spcBef>
                <a:spcPts val="0"/>
              </a:spcBef>
              <a:buNone/>
            </a:pPr>
            <a:r>
              <a:rPr lang="en-US" sz="2400" b="1">
                <a:latin typeface="Calibri"/>
                <a:ea typeface="Calibri"/>
                <a:cs typeface="Calibri"/>
                <a:sym typeface="Calibri"/>
              </a:rPr>
              <a:t>Presented by:</a:t>
            </a:r>
          </a:p>
          <a:p>
            <a:pPr lvl="0">
              <a:spcBef>
                <a:spcPts val="0"/>
              </a:spcBef>
              <a:buNone/>
            </a:pPr>
            <a:r>
              <a:rPr lang="en-US" sz="1800" b="1">
                <a:latin typeface="Calibri"/>
                <a:ea typeface="Calibri"/>
                <a:cs typeface="Calibri"/>
                <a:sym typeface="Calibri"/>
              </a:rPr>
              <a:t>Jesus P. Brugada</a:t>
            </a:r>
          </a:p>
          <a:p>
            <a:pPr lvl="0">
              <a:spcBef>
                <a:spcPts val="0"/>
              </a:spcBef>
              <a:buNone/>
            </a:pPr>
            <a:r>
              <a:rPr lang="en-US" sz="1800" b="1">
                <a:latin typeface="Calibri"/>
                <a:ea typeface="Calibri"/>
                <a:cs typeface="Calibri"/>
                <a:sym typeface="Calibri"/>
              </a:rPr>
              <a:t>Denzel F. Oribiana</a:t>
            </a:r>
          </a:p>
          <a:p>
            <a:pPr lvl="0">
              <a:spcBef>
                <a:spcPts val="0"/>
              </a:spcBef>
              <a:buNone/>
            </a:pPr>
            <a:r>
              <a:rPr lang="en-US" sz="1800" b="1">
                <a:latin typeface="Calibri"/>
                <a:ea typeface="Calibri"/>
                <a:cs typeface="Calibri"/>
                <a:sym typeface="Calibri"/>
              </a:rPr>
              <a:t>Manuel Victor P. Serrano</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228600" rtl="0">
              <a:spcBef>
                <a:spcPts val="0"/>
              </a:spcBef>
            </a:pPr>
            <a:r>
              <a:rPr lang="en-US" sz="2400"/>
              <a:t>An article by Lorri Mealy stated that having an efficient POS system inside your restaurant simplifies the communication between the kitchen(cooks) and the wait staff(waiters and cashiers). Not only it can make transactions faster but is also cost-effective especially when you are previously running a bookkeeping department, as it gets the job done.</a:t>
            </a:r>
          </a:p>
          <a:p>
            <a:pPr marL="457200" lvl="0" indent="-228600">
              <a:spcBef>
                <a:spcPts val="0"/>
              </a:spcBef>
            </a:pPr>
            <a:endParaRPr sz="2400"/>
          </a:p>
          <a:p>
            <a:pPr marL="457200" lvl="0" indent="0">
              <a:spcBef>
                <a:spcPts val="0"/>
              </a:spcBef>
              <a:buNone/>
            </a:pPr>
            <a:r>
              <a:rPr lang="en-US" sz="2400"/>
              <a:t>Mealey, L. (2016, August 11). Pros and cons of restaurant POS systems. Retrieved August 22, 2016, from The Balance, </a:t>
            </a:r>
            <a:r>
              <a:rPr lang="en-US" sz="2400" u="sng">
                <a:solidFill>
                  <a:schemeClr val="hlink"/>
                </a:solidFill>
                <a:hlinkClick r:id="rId3"/>
              </a:rPr>
              <a:t>https://www.thebalance.com/why-you-need-a-pos-system-2888877</a:t>
            </a:r>
          </a:p>
          <a:p>
            <a:pPr lvl="0">
              <a:spcBef>
                <a:spcPts val="0"/>
              </a:spcBef>
              <a:buNone/>
            </a:pPr>
            <a:endParaRPr/>
          </a:p>
        </p:txBody>
      </p:sp>
      <p:sp>
        <p:nvSpPr>
          <p:cNvPr id="154" name="Shape 154"/>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a:spcBef>
                <a:spcPts val="0"/>
              </a:spcBef>
              <a:buNone/>
            </a:pPr>
            <a:r>
              <a:rPr lang="en-US"/>
              <a:t>Related Literature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228600" rtl="0">
              <a:spcBef>
                <a:spcPts val="0"/>
              </a:spcBef>
            </a:pPr>
            <a:r>
              <a:rPr lang="en-US" sz="2400"/>
              <a:t>So by having a POS system that will make things right, it will most likely result into a restaurant with satisfied customers, and having satisfied customer can lead to better things for the restaurant. Once having a large number of satisfied customers can be an indicator of repurchases, an advantage over a competition, can reduce customer churn, and build up good business reputation. It can be attained in just having a fast customer service which is provided by a POS system.</a:t>
            </a:r>
          </a:p>
          <a:p>
            <a:pPr marL="457200" lvl="0" indent="0" rtl="0">
              <a:spcBef>
                <a:spcPts val="0"/>
              </a:spcBef>
              <a:buNone/>
            </a:pPr>
            <a:r>
              <a:rPr lang="en-US" sz="2400"/>
              <a:t>Beard, R. (2014, January 20). Why customer satisfaction is important (6 reasons). Retrieved August 22, 2016, from </a:t>
            </a:r>
            <a:r>
              <a:rPr lang="en-US" sz="2400" u="sng">
                <a:solidFill>
                  <a:schemeClr val="hlink"/>
                </a:solidFill>
                <a:hlinkClick r:id="rId3"/>
              </a:rPr>
              <a:t>http://blog.clientheartbeat.com/why-customer-satisfaction-is-important/</a:t>
            </a:r>
          </a:p>
        </p:txBody>
      </p:sp>
      <p:sp>
        <p:nvSpPr>
          <p:cNvPr id="161" name="Shape 161"/>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09600" y="1165950"/>
            <a:ext cx="10757700" cy="4526100"/>
          </a:xfrm>
          <a:prstGeom prst="rect">
            <a:avLst/>
          </a:prstGeom>
        </p:spPr>
        <p:txBody>
          <a:bodyPr lIns="91425" tIns="91425" rIns="91425" bIns="91425" anchor="t" anchorCtr="0">
            <a:noAutofit/>
          </a:bodyPr>
          <a:lstStyle/>
          <a:p>
            <a:pPr marL="457200" lvl="0" indent="-228600" algn="just" rtl="0">
              <a:spcBef>
                <a:spcPts val="0"/>
              </a:spcBef>
            </a:pPr>
            <a:r>
              <a:rPr lang="en-US" sz="2400" dirty="0"/>
              <a:t>Comparing the processes involved in the current system of our client and the emerging new technologies by other competitors, there has been a clear indication on why the new technologies are better than the current system. In the current system, when someone ordered a food, it must be passed first through the cashier, needs it to be encoded before handing it over to the cook for the preparation of the food. On the other hand, the new technology promotes unification between the two entity, when someone ordered a food, the details will be transferred onto the cashier and also the cook at the same given time. With this kind of integration, the minutes wasted from the cashier handling the order slip to the cook will be eliminated, thus having a short time to deliver the food to the customer. The other advantage of advanced restaurants is that they promote customer satisfaction by letting them order by themselves without the interference of the waiter, that's why ordering platforms like tablets and touchpads are being deployed in tables for customer use.</a:t>
            </a:r>
          </a:p>
        </p:txBody>
      </p:sp>
      <p:sp>
        <p:nvSpPr>
          <p:cNvPr id="168" name="Shape 168"/>
          <p:cNvSpPr txBox="1">
            <a:spLocks noGrp="1"/>
          </p:cNvSpPr>
          <p:nvPr>
            <p:ph type="title"/>
          </p:nvPr>
        </p:nvSpPr>
        <p:spPr>
          <a:xfrm>
            <a:off x="609600" y="-12"/>
            <a:ext cx="9956700" cy="1143000"/>
          </a:xfrm>
          <a:prstGeom prst="rect">
            <a:avLst/>
          </a:prstGeom>
        </p:spPr>
        <p:txBody>
          <a:bodyPr lIns="91425" tIns="91425" rIns="91425" bIns="91425" anchor="ctr" anchorCtr="0">
            <a:noAutofit/>
          </a:bodyPr>
          <a:lstStyle/>
          <a:p>
            <a:pPr lvl="0" rtl="0">
              <a:spcBef>
                <a:spcPts val="0"/>
              </a:spcBef>
              <a:buNone/>
            </a:pPr>
            <a:r>
              <a:rPr lang="en-US" dirty="0"/>
              <a:t>III. Theoretical Background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r>
              <a:rPr lang="en-US" sz="2000" dirty="0"/>
              <a:t>The team's proposed solution to the problem is to find the best existing mobile POS that has the needed features for the client's restaurant. The best mobile POS system will be chosen according to the scope the team had elaborated in the scope and limitations.</a:t>
            </a:r>
          </a:p>
          <a:p>
            <a:r>
              <a:rPr lang="en-US" sz="2000" dirty="0"/>
              <a:t>The team compared some features of the three chosen POS using a table which is placed in the Results and Discussion:</a:t>
            </a:r>
            <a:br>
              <a:rPr lang="en-US" sz="2000" dirty="0"/>
            </a:br>
            <a:br>
              <a:rPr lang="en-US" sz="2000" dirty="0"/>
            </a:br>
            <a:r>
              <a:rPr lang="en-US" sz="2000" dirty="0"/>
              <a:t>● The first parameter is the least android version required to run each certain POS.. If an app can run in lower versions of android then it can be used by more people because some people </a:t>
            </a:r>
            <a:r>
              <a:rPr lang="en-US" sz="2000" dirty="0" err="1"/>
              <a:t>doesnt</a:t>
            </a:r>
            <a:r>
              <a:rPr lang="en-US" sz="2000" dirty="0"/>
              <a:t> have yet the higher versions of android in their phones. </a:t>
            </a:r>
            <a:br>
              <a:rPr lang="en-US" sz="2000" dirty="0"/>
            </a:br>
            <a:r>
              <a:rPr lang="en-US" sz="2000" dirty="0"/>
              <a:t>● The second parameter is the least IOS version required for each POS to run. It is the same thing with Android, but iOS compatibility needs to be taken in account because other restaurant prefers using Apple devices, the lower the number the better. </a:t>
            </a:r>
            <a:br>
              <a:rPr lang="en-US" dirty="0"/>
            </a:br>
            <a:r>
              <a:rPr lang="en-US" dirty="0"/>
              <a:t>● The third parameter is the compatibility of the mobile POS to printers. A mobile POS app must be compatible with wide ranges of receipt printers to be able to use greatly. </a:t>
            </a:r>
            <a:br>
              <a:rPr lang="en-US" dirty="0"/>
            </a:br>
            <a:r>
              <a:rPr lang="en-US" dirty="0"/>
              <a:t>● The fourth parameter is the file </a:t>
            </a:r>
            <a:r>
              <a:rPr lang="en-US" dirty="0" err="1"/>
              <a:t>size,the</a:t>
            </a:r>
            <a:r>
              <a:rPr lang="en-US" dirty="0"/>
              <a:t> file size of the three POS is not too far way from each other but it is still better to use the app which has smaller file size. The smaller the file size, the efficient the app is, it has also a drawback small file size can be equated to small numbers of features the certain app can offer. </a:t>
            </a:r>
            <a:br>
              <a:rPr lang="en-US" dirty="0"/>
            </a:br>
            <a:r>
              <a:rPr lang="en-US" dirty="0"/>
              <a:t>● The last parameter is the pricing of each Mobile POS. It will determine if the app is really cost-effective or not, a free app is preferred by most owners that is just starting with their business but free apps can have limited features.</a:t>
            </a:r>
          </a:p>
          <a:p>
            <a:pPr marL="457200" lvl="0" indent="-228600" rtl="0">
              <a:spcBef>
                <a:spcPts val="0"/>
              </a:spcBef>
            </a:pPr>
            <a:endParaRPr dirty="0"/>
          </a:p>
        </p:txBody>
      </p:sp>
      <p:sp>
        <p:nvSpPr>
          <p:cNvPr id="175" name="Shape 175"/>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rtl="0">
              <a:spcBef>
                <a:spcPts val="0"/>
              </a:spcBef>
              <a:buNone/>
            </a:pPr>
            <a:r>
              <a:rPr lang="en-US"/>
              <a:t>IV. Proposed Solution to the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 The third parameter is the compatibility of the mobile POS to printers. A mobile POS app must be compatible with wide ranges of receipt printers to be able to use greatly. </a:t>
            </a:r>
            <a:br>
              <a:rPr lang="en-US" sz="2400" dirty="0"/>
            </a:br>
            <a:r>
              <a:rPr lang="en-US" sz="2400" dirty="0"/>
              <a:t>● The fourth parameter is the file size, the file size of the three POS is not too far way from each other but it is still better to use the app which has smaller file size. The smaller the file size, the efficient the app is, it has also a drawback small file size can be equated to small numbers of features the certain app can offer. </a:t>
            </a:r>
            <a:br>
              <a:rPr lang="en-US" sz="2400" dirty="0"/>
            </a:br>
            <a:r>
              <a:rPr lang="en-US" sz="2400" dirty="0"/>
              <a:t>● The last parameter is the pricing of each Mobile POS. It will determine if the app is really cost-effective or not, a free app is preferred by most owners that is just starting with their business but free apps can have limited features.</a:t>
            </a:r>
          </a:p>
        </p:txBody>
      </p:sp>
      <p:sp>
        <p:nvSpPr>
          <p:cNvPr id="3" name="Title 2"/>
          <p:cNvSpPr>
            <a:spLocks noGrp="1"/>
          </p:cNvSpPr>
          <p:nvPr>
            <p:ph type="title"/>
          </p:nvPr>
        </p:nvSpPr>
        <p:spPr/>
        <p:txBody>
          <a:bodyPr/>
          <a:lstStyle/>
          <a:p>
            <a:r>
              <a:rPr lang="en-US" dirty="0"/>
              <a:t>Proposed Solutions</a:t>
            </a:r>
          </a:p>
        </p:txBody>
      </p:sp>
    </p:spTree>
    <p:extLst>
      <p:ext uri="{BB962C8B-B14F-4D97-AF65-F5344CB8AC3E}">
        <p14:creationId xmlns:p14="http://schemas.microsoft.com/office/powerpoint/2010/main" val="3139040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342900" rtl="0">
              <a:spcBef>
                <a:spcPts val="0"/>
              </a:spcBef>
              <a:buSzPct val="100000"/>
            </a:pPr>
            <a:r>
              <a:rPr lang="en-US" sz="1800"/>
              <a:t>The researchers found three mobile Point of Sale (POS) systems that can help the cause of the client's restaurant, all of them having their own kind of unique features but one of them will be an effective tool to aid the problem the client is having with his restaurant.</a:t>
            </a:r>
          </a:p>
          <a:p>
            <a:pPr marL="0" lvl="0" indent="0" rtl="0">
              <a:spcBef>
                <a:spcPts val="0"/>
              </a:spcBef>
              <a:buNone/>
            </a:pPr>
            <a:endParaRPr sz="1800"/>
          </a:p>
        </p:txBody>
      </p:sp>
      <p:sp>
        <p:nvSpPr>
          <p:cNvPr id="182" name="Shape 182"/>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rtl="0">
              <a:spcBef>
                <a:spcPts val="0"/>
              </a:spcBef>
              <a:buNone/>
            </a:pPr>
            <a:r>
              <a:rPr lang="en-US"/>
              <a:t>V. Results and Discussion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566" y="2638778"/>
            <a:ext cx="4172480" cy="3845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342900" rtl="0">
              <a:spcBef>
                <a:spcPts val="0"/>
              </a:spcBef>
              <a:buSzPct val="100000"/>
            </a:pPr>
            <a:r>
              <a:rPr lang="en-US" sz="1800" dirty="0"/>
              <a:t>Based on initial research, it turned out that </a:t>
            </a:r>
            <a:r>
              <a:rPr lang="en-US" sz="1800" dirty="0" err="1"/>
              <a:t>Pozool</a:t>
            </a:r>
            <a:r>
              <a:rPr lang="en-US" sz="1800" dirty="0"/>
              <a:t> is the best among the three.</a:t>
            </a:r>
          </a:p>
          <a:p>
            <a:pPr marL="457200" lvl="0" indent="-342900" rtl="0">
              <a:spcBef>
                <a:spcPts val="0"/>
              </a:spcBef>
              <a:buSzPct val="100000"/>
            </a:pPr>
            <a:r>
              <a:rPr lang="en-US" sz="1800" dirty="0"/>
              <a:t>It has 4.1/5 rating on Google Play out of 459 users as of August 26, 2016.</a:t>
            </a:r>
          </a:p>
          <a:p>
            <a:pPr marL="457200" lvl="0" indent="-342900" rtl="0">
              <a:spcBef>
                <a:spcPts val="0"/>
              </a:spcBef>
              <a:buSzPct val="100000"/>
            </a:pPr>
            <a:r>
              <a:rPr lang="en-US" sz="1800" dirty="0"/>
              <a:t>It solves the problem by making the transactions electronic</a:t>
            </a:r>
          </a:p>
          <a:p>
            <a:pPr marL="457200" lvl="0" indent="-342900" rtl="0">
              <a:spcBef>
                <a:spcPts val="0"/>
              </a:spcBef>
              <a:buSzPct val="100000"/>
            </a:pPr>
            <a:r>
              <a:rPr lang="en-US" sz="1800" dirty="0"/>
              <a:t>Has a good billing feature, prints receipt with complete details (taxes, tips, discounts)</a:t>
            </a:r>
          </a:p>
          <a:p>
            <a:pPr marL="457200" lvl="0" indent="-342900" rtl="0">
              <a:spcBef>
                <a:spcPts val="0"/>
              </a:spcBef>
              <a:buSzPct val="100000"/>
            </a:pPr>
            <a:r>
              <a:rPr lang="en-US" sz="1800" dirty="0"/>
              <a:t>Can help owners in tracking the health of their business by monitoring sales record</a:t>
            </a:r>
          </a:p>
          <a:p>
            <a:pPr marL="457200" lvl="0" indent="-342900" rtl="0">
              <a:spcBef>
                <a:spcPts val="0"/>
              </a:spcBef>
              <a:buSzPct val="100000"/>
            </a:pPr>
            <a:r>
              <a:rPr lang="en-US" sz="1800" dirty="0"/>
              <a:t>All of its features at free price, and you will enjoy full privilege of </a:t>
            </a:r>
            <a:r>
              <a:rPr lang="en-US" sz="1800" dirty="0" err="1"/>
              <a:t>Pozool</a:t>
            </a:r>
            <a:r>
              <a:rPr lang="en-US" sz="1800" dirty="0"/>
              <a:t>, unlike the other two</a:t>
            </a:r>
          </a:p>
          <a:p>
            <a:pPr marL="457200" lvl="0" indent="-342900" rtl="0">
              <a:spcBef>
                <a:spcPts val="0"/>
              </a:spcBef>
              <a:buSzPct val="100000"/>
            </a:pPr>
            <a:r>
              <a:rPr lang="en-US" sz="1800" dirty="0"/>
              <a:t>Lastly, it doesn’t require an account unlike the other, so the identity of the user is safe.</a:t>
            </a:r>
          </a:p>
          <a:p>
            <a:pPr marL="457200" lvl="0" indent="-342900" rtl="0">
              <a:spcBef>
                <a:spcPts val="0"/>
              </a:spcBef>
              <a:buSzPct val="100000"/>
            </a:pPr>
            <a:endParaRPr lang="en-US" sz="1800" dirty="0"/>
          </a:p>
          <a:p>
            <a:pPr marL="457200" lvl="0" indent="-342900" rtl="0">
              <a:spcBef>
                <a:spcPts val="0"/>
              </a:spcBef>
              <a:buSzPct val="100000"/>
            </a:pPr>
            <a:r>
              <a:rPr lang="en-US" sz="1800" dirty="0"/>
              <a:t>Advantages aside, the restaurant needs to build a server to accompany messages of printing receipts from the POS devices, but it will be the same case with the other two as well.</a:t>
            </a:r>
          </a:p>
        </p:txBody>
      </p:sp>
      <p:sp>
        <p:nvSpPr>
          <p:cNvPr id="190" name="Shape 190"/>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rtl="0">
              <a:spcBef>
                <a:spcPts val="0"/>
              </a:spcBef>
              <a:buNone/>
            </a:pPr>
            <a:r>
              <a:rPr lang="en-US"/>
              <a:t>VI. Conclusion and Recommendation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3857625" cy="6858000"/>
          </a:xfrm>
          <a:prstGeom prst="rect">
            <a:avLst/>
          </a:prstGeom>
        </p:spPr>
      </p:pic>
      <p:pic>
        <p:nvPicPr>
          <p:cNvPr id="5" name="Picture 4"/>
          <p:cNvPicPr>
            <a:picLocks noChangeAspect="1"/>
          </p:cNvPicPr>
          <p:nvPr/>
        </p:nvPicPr>
        <p:blipFill>
          <a:blip r:embed="rId3"/>
          <a:stretch>
            <a:fillRect/>
          </a:stretch>
        </p:blipFill>
        <p:spPr>
          <a:xfrm>
            <a:off x="4167187" y="0"/>
            <a:ext cx="3857625" cy="6858000"/>
          </a:xfrm>
          <a:prstGeom prst="rect">
            <a:avLst/>
          </a:prstGeom>
        </p:spPr>
      </p:pic>
      <p:pic>
        <p:nvPicPr>
          <p:cNvPr id="6" name="Picture 5"/>
          <p:cNvPicPr>
            <a:picLocks noChangeAspect="1"/>
          </p:cNvPicPr>
          <p:nvPr/>
        </p:nvPicPr>
        <p:blipFill>
          <a:blip r:embed="rId4"/>
          <a:stretch>
            <a:fillRect/>
          </a:stretch>
        </p:blipFill>
        <p:spPr>
          <a:xfrm>
            <a:off x="8334375" y="0"/>
            <a:ext cx="3857625" cy="6858000"/>
          </a:xfrm>
          <a:prstGeom prst="rect">
            <a:avLst/>
          </a:prstGeom>
        </p:spPr>
      </p:pic>
    </p:spTree>
    <p:extLst>
      <p:ext uri="{BB962C8B-B14F-4D97-AF65-F5344CB8AC3E}">
        <p14:creationId xmlns:p14="http://schemas.microsoft.com/office/powerpoint/2010/main" val="195452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3857625" cy="6858000"/>
          </a:xfrm>
          <a:prstGeom prst="rect">
            <a:avLst/>
          </a:prstGeom>
        </p:spPr>
      </p:pic>
      <p:pic>
        <p:nvPicPr>
          <p:cNvPr id="5" name="Picture 4"/>
          <p:cNvPicPr>
            <a:picLocks noChangeAspect="1"/>
          </p:cNvPicPr>
          <p:nvPr/>
        </p:nvPicPr>
        <p:blipFill>
          <a:blip r:embed="rId3"/>
          <a:stretch>
            <a:fillRect/>
          </a:stretch>
        </p:blipFill>
        <p:spPr>
          <a:xfrm>
            <a:off x="4167187" y="0"/>
            <a:ext cx="3857625" cy="6858000"/>
          </a:xfrm>
          <a:prstGeom prst="rect">
            <a:avLst/>
          </a:prstGeom>
        </p:spPr>
      </p:pic>
      <p:pic>
        <p:nvPicPr>
          <p:cNvPr id="6" name="Picture 5"/>
          <p:cNvPicPr>
            <a:picLocks noChangeAspect="1"/>
          </p:cNvPicPr>
          <p:nvPr/>
        </p:nvPicPr>
        <p:blipFill>
          <a:blip r:embed="rId4"/>
          <a:stretch>
            <a:fillRect/>
          </a:stretch>
        </p:blipFill>
        <p:spPr>
          <a:xfrm>
            <a:off x="8334375" y="0"/>
            <a:ext cx="3857625" cy="6858000"/>
          </a:xfrm>
          <a:prstGeom prst="rect">
            <a:avLst/>
          </a:prstGeom>
        </p:spPr>
      </p:pic>
    </p:spTree>
    <p:extLst>
      <p:ext uri="{BB962C8B-B14F-4D97-AF65-F5344CB8AC3E}">
        <p14:creationId xmlns:p14="http://schemas.microsoft.com/office/powerpoint/2010/main" val="2511955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263967" y="0"/>
            <a:ext cx="3857625" cy="6858000"/>
          </a:xfrm>
          <a:prstGeom prst="rect">
            <a:avLst/>
          </a:prstGeom>
        </p:spPr>
      </p:pic>
      <p:pic>
        <p:nvPicPr>
          <p:cNvPr id="5" name="Picture 4"/>
          <p:cNvPicPr>
            <a:picLocks noChangeAspect="1"/>
          </p:cNvPicPr>
          <p:nvPr/>
        </p:nvPicPr>
        <p:blipFill>
          <a:blip r:embed="rId3"/>
          <a:stretch>
            <a:fillRect/>
          </a:stretch>
        </p:blipFill>
        <p:spPr>
          <a:xfrm>
            <a:off x="6708774" y="0"/>
            <a:ext cx="3857625" cy="6858000"/>
          </a:xfrm>
          <a:prstGeom prst="rect">
            <a:avLst/>
          </a:prstGeom>
        </p:spPr>
      </p:pic>
    </p:spTree>
    <p:extLst>
      <p:ext uri="{BB962C8B-B14F-4D97-AF65-F5344CB8AC3E}">
        <p14:creationId xmlns:p14="http://schemas.microsoft.com/office/powerpoint/2010/main" val="83881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3500325" y="104762"/>
            <a:ext cx="8640000" cy="1752600"/>
          </a:xfrm>
          <a:prstGeom prst="rect">
            <a:avLst/>
          </a:prstGeom>
        </p:spPr>
        <p:txBody>
          <a:bodyPr lIns="91425" tIns="91425" rIns="91425" bIns="91425" anchor="b" anchorCtr="0">
            <a:noAutofit/>
          </a:bodyPr>
          <a:lstStyle/>
          <a:p>
            <a:pPr marL="457200" lvl="0" indent="-609600">
              <a:spcBef>
                <a:spcPts val="0"/>
              </a:spcBef>
              <a:buSzPct val="100000"/>
              <a:buAutoNum type="romanUcPeriod"/>
            </a:pPr>
            <a:r>
              <a:rPr lang="en-US" sz="600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228600" rtl="0">
              <a:spcBef>
                <a:spcPts val="0"/>
              </a:spcBef>
            </a:pPr>
            <a:r>
              <a:rPr lang="en-US"/>
              <a:t>State Diagram</a:t>
            </a:r>
          </a:p>
        </p:txBody>
      </p:sp>
      <p:sp>
        <p:nvSpPr>
          <p:cNvPr id="197" name="Shape 197"/>
          <p:cNvSpPr txBox="1">
            <a:spLocks noGrp="1"/>
          </p:cNvSpPr>
          <p:nvPr>
            <p:ph type="title"/>
          </p:nvPr>
        </p:nvSpPr>
        <p:spPr>
          <a:xfrm>
            <a:off x="406050" y="-12"/>
            <a:ext cx="9956700" cy="1143000"/>
          </a:xfrm>
          <a:prstGeom prst="rect">
            <a:avLst/>
          </a:prstGeom>
        </p:spPr>
        <p:txBody>
          <a:bodyPr lIns="91425" tIns="91425" rIns="91425" bIns="91425" anchor="ctr" anchorCtr="0">
            <a:noAutofit/>
          </a:bodyPr>
          <a:lstStyle/>
          <a:p>
            <a:pPr lvl="0" rtl="0">
              <a:spcBef>
                <a:spcPts val="0"/>
              </a:spcBef>
              <a:buNone/>
            </a:pPr>
            <a:r>
              <a:rPr lang="en-US"/>
              <a:t>VII. Appendices</a:t>
            </a:r>
          </a:p>
        </p:txBody>
      </p:sp>
      <p:pic>
        <p:nvPicPr>
          <p:cNvPr id="198" name="Shape 198" descr="State Diagram.JPG"/>
          <p:cNvPicPr preferRelativeResize="0"/>
          <p:nvPr/>
        </p:nvPicPr>
        <p:blipFill>
          <a:blip r:embed="rId3">
            <a:alphaModFix/>
          </a:blip>
          <a:stretch>
            <a:fillRect/>
          </a:stretch>
        </p:blipFill>
        <p:spPr>
          <a:xfrm>
            <a:off x="4475425" y="953350"/>
            <a:ext cx="7343399" cy="551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228600" rtl="0">
              <a:spcBef>
                <a:spcPts val="0"/>
              </a:spcBef>
            </a:pPr>
            <a:r>
              <a:rPr lang="en-US"/>
              <a:t>Activity Diagram</a:t>
            </a:r>
          </a:p>
        </p:txBody>
      </p:sp>
      <p:sp>
        <p:nvSpPr>
          <p:cNvPr id="205" name="Shape 205"/>
          <p:cNvSpPr txBox="1">
            <a:spLocks noGrp="1"/>
          </p:cNvSpPr>
          <p:nvPr>
            <p:ph type="title"/>
          </p:nvPr>
        </p:nvSpPr>
        <p:spPr>
          <a:xfrm>
            <a:off x="406050" y="-12"/>
            <a:ext cx="9956700" cy="1143000"/>
          </a:xfrm>
          <a:prstGeom prst="rect">
            <a:avLst/>
          </a:prstGeom>
        </p:spPr>
        <p:txBody>
          <a:bodyPr lIns="91425" tIns="91425" rIns="91425" bIns="91425" anchor="ctr" anchorCtr="0">
            <a:noAutofit/>
          </a:bodyPr>
          <a:lstStyle/>
          <a:p>
            <a:pPr lvl="0" rtl="0">
              <a:spcBef>
                <a:spcPts val="0"/>
              </a:spcBef>
              <a:buNone/>
            </a:pPr>
            <a:r>
              <a:rPr lang="en-US"/>
              <a:t>VII. Appendices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406050" y="899775"/>
            <a:ext cx="9956700" cy="4526100"/>
          </a:xfrm>
          <a:prstGeom prst="rect">
            <a:avLst/>
          </a:prstGeom>
        </p:spPr>
        <p:txBody>
          <a:bodyPr lIns="91425" tIns="91425" rIns="91425" bIns="91425" anchor="t" anchorCtr="0">
            <a:noAutofit/>
          </a:bodyPr>
          <a:lstStyle/>
          <a:p>
            <a:pPr marL="457200" lvl="0" indent="-228600" rtl="0">
              <a:spcBef>
                <a:spcPts val="0"/>
              </a:spcBef>
            </a:pPr>
            <a:r>
              <a:rPr lang="en-US"/>
              <a:t>Timing  Diagram</a:t>
            </a:r>
          </a:p>
        </p:txBody>
      </p:sp>
      <p:sp>
        <p:nvSpPr>
          <p:cNvPr id="212" name="Shape 212"/>
          <p:cNvSpPr txBox="1">
            <a:spLocks noGrp="1"/>
          </p:cNvSpPr>
          <p:nvPr>
            <p:ph type="title"/>
          </p:nvPr>
        </p:nvSpPr>
        <p:spPr>
          <a:xfrm>
            <a:off x="406050" y="-12"/>
            <a:ext cx="9956700" cy="1143000"/>
          </a:xfrm>
          <a:prstGeom prst="rect">
            <a:avLst/>
          </a:prstGeom>
        </p:spPr>
        <p:txBody>
          <a:bodyPr lIns="91425" tIns="91425" rIns="91425" bIns="91425" anchor="ctr" anchorCtr="0">
            <a:noAutofit/>
          </a:bodyPr>
          <a:lstStyle/>
          <a:p>
            <a:pPr lvl="0" rtl="0">
              <a:spcBef>
                <a:spcPts val="0"/>
              </a:spcBef>
              <a:buNone/>
            </a:pPr>
            <a:r>
              <a:rPr lang="en-US"/>
              <a:t>VII. Appendices</a:t>
            </a:r>
          </a:p>
        </p:txBody>
      </p:sp>
      <p:pic>
        <p:nvPicPr>
          <p:cNvPr id="213" name="Shape 213" descr="Timing Diagram.JPG"/>
          <p:cNvPicPr preferRelativeResize="0"/>
          <p:nvPr/>
        </p:nvPicPr>
        <p:blipFill>
          <a:blip r:embed="rId3">
            <a:alphaModFix/>
          </a:blip>
          <a:stretch>
            <a:fillRect/>
          </a:stretch>
        </p:blipFill>
        <p:spPr>
          <a:xfrm>
            <a:off x="957725" y="1628374"/>
            <a:ext cx="10642650" cy="4885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06050" y="899775"/>
            <a:ext cx="9956700" cy="4526100"/>
          </a:xfrm>
          <a:prstGeom prst="rect">
            <a:avLst/>
          </a:prstGeom>
        </p:spPr>
        <p:txBody>
          <a:bodyPr lIns="91425" tIns="91425" rIns="91425" bIns="91425" anchor="t" anchorCtr="0">
            <a:noAutofit/>
          </a:bodyPr>
          <a:lstStyle/>
          <a:p>
            <a:pPr marL="457200" lvl="0" indent="-228600" rtl="0">
              <a:spcBef>
                <a:spcPts val="0"/>
              </a:spcBef>
            </a:pPr>
            <a:r>
              <a:rPr lang="en-US"/>
              <a:t>Use Case  Diagram</a:t>
            </a:r>
          </a:p>
        </p:txBody>
      </p:sp>
      <p:sp>
        <p:nvSpPr>
          <p:cNvPr id="220" name="Shape 220"/>
          <p:cNvSpPr txBox="1">
            <a:spLocks noGrp="1"/>
          </p:cNvSpPr>
          <p:nvPr>
            <p:ph type="title"/>
          </p:nvPr>
        </p:nvSpPr>
        <p:spPr>
          <a:xfrm>
            <a:off x="406050" y="-12"/>
            <a:ext cx="9956700" cy="1143000"/>
          </a:xfrm>
          <a:prstGeom prst="rect">
            <a:avLst/>
          </a:prstGeom>
        </p:spPr>
        <p:txBody>
          <a:bodyPr lIns="91425" tIns="91425" rIns="91425" bIns="91425" anchor="ctr" anchorCtr="0">
            <a:noAutofit/>
          </a:bodyPr>
          <a:lstStyle/>
          <a:p>
            <a:pPr lvl="0" rtl="0">
              <a:spcBef>
                <a:spcPts val="0"/>
              </a:spcBef>
              <a:buNone/>
            </a:pPr>
            <a:r>
              <a:rPr lang="en-US"/>
              <a:t>VII. Appendices</a:t>
            </a:r>
          </a:p>
        </p:txBody>
      </p:sp>
      <p:pic>
        <p:nvPicPr>
          <p:cNvPr id="221" name="Shape 221" descr="Use Case Diagram.JPG"/>
          <p:cNvPicPr preferRelativeResize="0"/>
          <p:nvPr/>
        </p:nvPicPr>
        <p:blipFill>
          <a:blip r:embed="rId3">
            <a:alphaModFix/>
          </a:blip>
          <a:stretch>
            <a:fillRect/>
          </a:stretch>
        </p:blipFill>
        <p:spPr>
          <a:xfrm>
            <a:off x="4179099" y="899775"/>
            <a:ext cx="7736274" cy="569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406050" y="899775"/>
            <a:ext cx="9956700" cy="4526100"/>
          </a:xfrm>
          <a:prstGeom prst="rect">
            <a:avLst/>
          </a:prstGeom>
        </p:spPr>
        <p:txBody>
          <a:bodyPr lIns="91425" tIns="91425" rIns="91425" bIns="91425" anchor="t" anchorCtr="0">
            <a:noAutofit/>
          </a:bodyPr>
          <a:lstStyle/>
          <a:p>
            <a:pPr marL="457200" lvl="0" indent="-228600" rtl="0">
              <a:spcBef>
                <a:spcPts val="0"/>
              </a:spcBef>
            </a:pPr>
            <a:r>
              <a:rPr lang="en-US"/>
              <a:t>DFD</a:t>
            </a:r>
          </a:p>
        </p:txBody>
      </p:sp>
      <p:sp>
        <p:nvSpPr>
          <p:cNvPr id="228" name="Shape 228"/>
          <p:cNvSpPr txBox="1">
            <a:spLocks noGrp="1"/>
          </p:cNvSpPr>
          <p:nvPr>
            <p:ph type="title"/>
          </p:nvPr>
        </p:nvSpPr>
        <p:spPr>
          <a:xfrm>
            <a:off x="406050" y="-12"/>
            <a:ext cx="9956700" cy="1143000"/>
          </a:xfrm>
          <a:prstGeom prst="rect">
            <a:avLst/>
          </a:prstGeom>
        </p:spPr>
        <p:txBody>
          <a:bodyPr lIns="91425" tIns="91425" rIns="91425" bIns="91425" anchor="ctr" anchorCtr="0">
            <a:noAutofit/>
          </a:bodyPr>
          <a:lstStyle/>
          <a:p>
            <a:pPr lvl="0" rtl="0">
              <a:spcBef>
                <a:spcPts val="0"/>
              </a:spcBef>
              <a:buNone/>
            </a:pPr>
            <a:r>
              <a:rPr lang="en-US"/>
              <a:t>VII. Appendices</a:t>
            </a:r>
          </a:p>
        </p:txBody>
      </p:sp>
      <p:pic>
        <p:nvPicPr>
          <p:cNvPr id="229" name="Shape 229" descr="DFD.jpg"/>
          <p:cNvPicPr preferRelativeResize="0"/>
          <p:nvPr/>
        </p:nvPicPr>
        <p:blipFill>
          <a:blip r:embed="rId3">
            <a:alphaModFix/>
          </a:blip>
          <a:stretch>
            <a:fillRect/>
          </a:stretch>
        </p:blipFill>
        <p:spPr>
          <a:xfrm>
            <a:off x="531300" y="2280433"/>
            <a:ext cx="11001374" cy="2297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09600" y="2038850"/>
            <a:ext cx="10725300" cy="4230000"/>
          </a:xfrm>
          <a:prstGeom prst="rect">
            <a:avLst/>
          </a:prstGeom>
          <a:noFill/>
          <a:ln>
            <a:noFill/>
          </a:ln>
        </p:spPr>
        <p:txBody>
          <a:bodyPr lIns="91425" tIns="45700" rIns="91425" bIns="45700" anchor="t" anchorCtr="0">
            <a:noAutofit/>
          </a:bodyPr>
          <a:lstStyle/>
          <a:p>
            <a:pPr marL="420624" marR="0" lvl="0" indent="-395224" algn="l" rtl="0">
              <a:spcBef>
                <a:spcPts val="0"/>
              </a:spcBef>
              <a:spcAft>
                <a:spcPts val="0"/>
              </a:spcAft>
              <a:buClr>
                <a:schemeClr val="accent1"/>
              </a:buClr>
              <a:buSzPct val="80000"/>
              <a:buFont typeface="Noto Sans Symbols"/>
              <a:buChar char="⦿"/>
            </a:pPr>
            <a:r>
              <a:rPr lang="en-US" dirty="0"/>
              <a:t>MP </a:t>
            </a:r>
            <a:r>
              <a:rPr lang="en-US" dirty="0" err="1"/>
              <a:t>Megapro</a:t>
            </a:r>
            <a:r>
              <a:rPr lang="en-US" dirty="0"/>
              <a:t> Plus Marketing Corporation</a:t>
            </a:r>
          </a:p>
          <a:p>
            <a:pPr marL="420624" marR="0" lvl="0" indent="-395224" algn="l" rtl="0">
              <a:spcBef>
                <a:spcPts val="600"/>
              </a:spcBef>
              <a:spcAft>
                <a:spcPts val="0"/>
              </a:spcAft>
              <a:buClr>
                <a:schemeClr val="accent1"/>
              </a:buClr>
              <a:buSzPct val="80000"/>
              <a:buFont typeface="Noto Sans Symbols"/>
              <a:buChar char="⦿"/>
            </a:pPr>
            <a:r>
              <a:rPr lang="en-US" dirty="0"/>
              <a:t>The establishment has 2 floors. The mess hall, multi-purpose hall and karaoke rooms is located at the ground floor, while the 2</a:t>
            </a:r>
            <a:r>
              <a:rPr lang="en-US" baseline="30000" dirty="0"/>
              <a:t>nd</a:t>
            </a:r>
            <a:r>
              <a:rPr lang="en-US" dirty="0"/>
              <a:t> floor is all karaoke rooms.</a:t>
            </a:r>
          </a:p>
          <a:p>
            <a:pPr marL="420624" marR="0" lvl="0" indent="-395224" algn="l" rtl="0">
              <a:spcBef>
                <a:spcPts val="600"/>
              </a:spcBef>
              <a:spcAft>
                <a:spcPts val="0"/>
              </a:spcAft>
              <a:buClr>
                <a:schemeClr val="accent1"/>
              </a:buClr>
              <a:buSzPct val="80000"/>
              <a:buFont typeface="Noto Sans Symbols"/>
              <a:buChar char="⦿"/>
            </a:pPr>
            <a:r>
              <a:rPr lang="en-US" dirty="0"/>
              <a:t>Has 8 waiters and 1 cashier that handles the POS (point of sale)</a:t>
            </a:r>
          </a:p>
          <a:p>
            <a:pPr marL="420624" marR="0" lvl="0" indent="-395224" algn="l" rtl="0">
              <a:spcBef>
                <a:spcPts val="600"/>
              </a:spcBef>
              <a:spcAft>
                <a:spcPts val="0"/>
              </a:spcAft>
              <a:buClr>
                <a:schemeClr val="accent1"/>
              </a:buClr>
              <a:buSzPct val="80000"/>
              <a:buFont typeface="Noto Sans Symbols"/>
              <a:buChar char="⦿"/>
            </a:pPr>
            <a:r>
              <a:rPr lang="en-US" dirty="0"/>
              <a:t>Experiencing delays due to waiter mobility</a:t>
            </a:r>
          </a:p>
          <a:p>
            <a:pPr marL="0" marR="0" lvl="0" indent="0" algn="l" rtl="0">
              <a:spcBef>
                <a:spcPts val="600"/>
              </a:spcBef>
              <a:buNone/>
            </a:pPr>
            <a:endParaRPr sz="3000" b="0" i="0" u="none" strike="noStrike" cap="none" dirty="0">
              <a:solidFill>
                <a:schemeClr val="lt1"/>
              </a:solidFill>
              <a:latin typeface="Calibri"/>
              <a:ea typeface="Calibri"/>
              <a:cs typeface="Calibri"/>
              <a:sym typeface="Calibri"/>
            </a:endParaRPr>
          </a:p>
        </p:txBody>
      </p:sp>
      <p:sp>
        <p:nvSpPr>
          <p:cNvPr id="106" name="Shape 106"/>
          <p:cNvSpPr txBox="1">
            <a:spLocks noGrp="1"/>
          </p:cNvSpPr>
          <p:nvPr>
            <p:ph type="title"/>
          </p:nvPr>
        </p:nvSpPr>
        <p:spPr>
          <a:xfrm>
            <a:off x="609600" y="459987"/>
            <a:ext cx="9956700" cy="1143000"/>
          </a:xfrm>
          <a:prstGeom prst="rect">
            <a:avLst/>
          </a:prstGeom>
          <a:noFill/>
          <a:ln>
            <a:noFill/>
          </a:ln>
        </p:spPr>
        <p:txBody>
          <a:bodyPr lIns="45700" tIns="45700" rIns="45700" bIns="45700" anchor="ctr" anchorCtr="0">
            <a:noAutofit/>
          </a:bodyPr>
          <a:lstStyle/>
          <a:p>
            <a:pPr marL="0" marR="0" lvl="0" indent="0" algn="l" rtl="0">
              <a:spcBef>
                <a:spcPts val="0"/>
              </a:spcBef>
              <a:buClr>
                <a:schemeClr val="lt1"/>
              </a:buClr>
              <a:buSzPct val="25000"/>
              <a:buFont typeface="Calibri"/>
              <a:buNone/>
            </a:pPr>
            <a:r>
              <a:rPr lang="en-US"/>
              <a:t>A. Background of the problem</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09600" y="1600200"/>
            <a:ext cx="9956799" cy="4525963"/>
          </a:xfrm>
          <a:prstGeom prst="rect">
            <a:avLst/>
          </a:prstGeom>
          <a:noFill/>
          <a:ln>
            <a:noFill/>
          </a:ln>
        </p:spPr>
        <p:txBody>
          <a:bodyPr lIns="91425" tIns="45700" rIns="91425" bIns="45700" anchor="t" anchorCtr="0">
            <a:noAutofit/>
          </a:bodyPr>
          <a:lstStyle/>
          <a:p>
            <a:pPr marL="420624" marR="0" lvl="0" indent="-395224" algn="just" rtl="0">
              <a:spcBef>
                <a:spcPts val="600"/>
              </a:spcBef>
              <a:spcAft>
                <a:spcPts val="0"/>
              </a:spcAft>
              <a:buClr>
                <a:schemeClr val="accent1"/>
              </a:buClr>
              <a:buSzPct val="80000"/>
              <a:buFont typeface="Noto Sans Symbols"/>
              <a:buChar char="⦿"/>
            </a:pPr>
            <a:r>
              <a:rPr lang="en-US" dirty="0"/>
              <a:t>In what ways would a POS system be helpful in increasing the efficiency of the current workflow of the restaurant to satisfy the customer's requirements/needs?</a:t>
            </a:r>
          </a:p>
          <a:p>
            <a:pPr marL="420624" marR="0" lvl="0" indent="-395224" algn="l" rtl="0">
              <a:spcBef>
                <a:spcPts val="600"/>
              </a:spcBef>
              <a:buClr>
                <a:schemeClr val="accent1"/>
              </a:buClr>
              <a:buSzPct val="80000"/>
              <a:buFont typeface="Noto Sans Symbols"/>
              <a:buNone/>
            </a:pPr>
            <a:endParaRPr sz="3000" b="0" i="0" u="none" strike="noStrike" cap="none" dirty="0">
              <a:solidFill>
                <a:schemeClr val="lt1"/>
              </a:solidFill>
              <a:latin typeface="Calibri"/>
              <a:ea typeface="Calibri"/>
              <a:cs typeface="Calibri"/>
              <a:sym typeface="Calibri"/>
            </a:endParaRPr>
          </a:p>
        </p:txBody>
      </p:sp>
      <p:sp>
        <p:nvSpPr>
          <p:cNvPr id="112" name="Shape 112"/>
          <p:cNvSpPr txBox="1">
            <a:spLocks noGrp="1"/>
          </p:cNvSpPr>
          <p:nvPr>
            <p:ph type="title"/>
          </p:nvPr>
        </p:nvSpPr>
        <p:spPr>
          <a:xfrm>
            <a:off x="609600" y="274637"/>
            <a:ext cx="9956799" cy="1143000"/>
          </a:xfrm>
          <a:prstGeom prst="rect">
            <a:avLst/>
          </a:prstGeom>
          <a:noFill/>
          <a:ln>
            <a:noFill/>
          </a:ln>
        </p:spPr>
        <p:txBody>
          <a:bodyPr lIns="45700" tIns="45700" rIns="45700" bIns="45700" anchor="ctr" anchorCtr="0">
            <a:noAutofit/>
          </a:bodyPr>
          <a:lstStyle/>
          <a:p>
            <a:pPr marL="0" marR="0" lvl="0" indent="0" algn="l" rtl="0">
              <a:spcBef>
                <a:spcPts val="0"/>
              </a:spcBef>
              <a:buClr>
                <a:schemeClr val="lt1"/>
              </a:buClr>
              <a:buSzPct val="25000"/>
              <a:buFont typeface="Calibri"/>
              <a:buNone/>
            </a:pPr>
            <a:r>
              <a:rPr lang="en-US"/>
              <a:t>B. Statement of the Problem</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09600" y="2124398"/>
            <a:ext cx="9956700" cy="4001700"/>
          </a:xfrm>
          <a:prstGeom prst="rect">
            <a:avLst/>
          </a:prstGeom>
          <a:noFill/>
          <a:ln>
            <a:noFill/>
          </a:ln>
        </p:spPr>
        <p:txBody>
          <a:bodyPr lIns="91425" tIns="45700" rIns="91425" bIns="45700" anchor="t" anchorCtr="0">
            <a:noAutofit/>
          </a:bodyPr>
          <a:lstStyle/>
          <a:p>
            <a:pPr marL="420624" marR="0" lvl="0" indent="-395224" algn="l" rtl="0">
              <a:spcBef>
                <a:spcPts val="600"/>
              </a:spcBef>
              <a:buClr>
                <a:schemeClr val="accent1"/>
              </a:buClr>
              <a:buSzPct val="80000"/>
              <a:buFont typeface="Noto Sans Symbols"/>
              <a:buChar char="⦿"/>
            </a:pPr>
            <a:r>
              <a:rPr lang="en-US"/>
              <a:t>To find a system that suits the needs of the client's restaurant </a:t>
            </a:r>
          </a:p>
          <a:p>
            <a:pPr marL="420624" marR="0" lvl="0" indent="-395224" algn="l" rtl="0">
              <a:spcBef>
                <a:spcPts val="600"/>
              </a:spcBef>
              <a:buClr>
                <a:schemeClr val="accent1"/>
              </a:buClr>
              <a:buSzPct val="80000"/>
              <a:buFont typeface="Noto Sans Symbols"/>
              <a:buChar char="⦿"/>
            </a:pPr>
            <a:r>
              <a:rPr lang="en-US"/>
              <a:t>To identify the cause of delays in taking an order </a:t>
            </a:r>
          </a:p>
          <a:p>
            <a:pPr marL="420624" marR="0" lvl="0" indent="-395224" algn="l" rtl="0">
              <a:spcBef>
                <a:spcPts val="600"/>
              </a:spcBef>
              <a:buClr>
                <a:schemeClr val="accent1"/>
              </a:buClr>
              <a:buSzPct val="80000"/>
              <a:buFont typeface="Noto Sans Symbols"/>
              <a:buChar char="⦿"/>
            </a:pPr>
            <a:r>
              <a:rPr lang="en-US"/>
              <a:t>To lessen the time it takes for the cycle of order taking to complete</a:t>
            </a:r>
          </a:p>
        </p:txBody>
      </p:sp>
      <p:sp>
        <p:nvSpPr>
          <p:cNvPr id="118" name="Shape 118"/>
          <p:cNvSpPr txBox="1">
            <a:spLocks noGrp="1"/>
          </p:cNvSpPr>
          <p:nvPr>
            <p:ph type="title"/>
          </p:nvPr>
        </p:nvSpPr>
        <p:spPr>
          <a:xfrm>
            <a:off x="609600" y="274637"/>
            <a:ext cx="9956799" cy="1143000"/>
          </a:xfrm>
          <a:prstGeom prst="rect">
            <a:avLst/>
          </a:prstGeom>
          <a:noFill/>
          <a:ln>
            <a:noFill/>
          </a:ln>
        </p:spPr>
        <p:txBody>
          <a:bodyPr lIns="45700" tIns="45700" rIns="45700" bIns="45700" anchor="ctr" anchorCtr="0">
            <a:noAutofit/>
          </a:bodyPr>
          <a:lstStyle/>
          <a:p>
            <a:pPr marL="0" marR="0" lvl="0" indent="0" algn="l" rtl="0">
              <a:spcBef>
                <a:spcPts val="0"/>
              </a:spcBef>
              <a:buClr>
                <a:schemeClr val="lt1"/>
              </a:buClr>
              <a:buSzPct val="25000"/>
              <a:buFont typeface="Calibri"/>
              <a:buNone/>
            </a:pPr>
            <a:r>
              <a:rPr lang="en-US"/>
              <a:t>C. Objectives</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09600" y="1311699"/>
            <a:ext cx="9956700" cy="4614900"/>
          </a:xfrm>
          <a:prstGeom prst="rect">
            <a:avLst/>
          </a:prstGeom>
        </p:spPr>
        <p:txBody>
          <a:bodyPr lIns="91425" tIns="91425" rIns="91425" bIns="91425" anchor="t" anchorCtr="0">
            <a:noAutofit/>
          </a:bodyPr>
          <a:lstStyle/>
          <a:p>
            <a:pPr marL="88900" lvl="0" indent="0" rtl="0">
              <a:spcBef>
                <a:spcPts val="0"/>
              </a:spcBef>
              <a:buSzPct val="100000"/>
              <a:buNone/>
            </a:pPr>
            <a:r>
              <a:rPr lang="en-US" sz="2200" dirty="0"/>
              <a:t>The result of this study will be beneficial to the following stakeholders:</a:t>
            </a:r>
          </a:p>
          <a:p>
            <a:pPr marL="457200" lvl="0" indent="-368300" rtl="0">
              <a:spcBef>
                <a:spcPts val="0"/>
              </a:spcBef>
              <a:buSzPct val="100000"/>
            </a:pPr>
            <a:r>
              <a:rPr lang="en-US" sz="2200" dirty="0"/>
              <a:t>To the client</a:t>
            </a:r>
          </a:p>
          <a:p>
            <a:pPr marL="0" lvl="0" indent="457200" rtl="0">
              <a:spcBef>
                <a:spcPts val="0"/>
              </a:spcBef>
              <a:buNone/>
            </a:pPr>
            <a:r>
              <a:rPr lang="en-US" sz="2200" dirty="0"/>
              <a:t>The researchers decided to conduct a research about the client's restaurant to find a solution to the problem that they are having. It will help them find the real problem they are not aware of and have the best possible solution to the problem. The client cares for the satisfaction of its customers, and the study will be beneficial for the client.</a:t>
            </a:r>
          </a:p>
          <a:p>
            <a:pPr marL="457200" lvl="0" indent="-368300" rtl="0">
              <a:spcBef>
                <a:spcPts val="0"/>
              </a:spcBef>
              <a:buSzPct val="100000"/>
            </a:pPr>
            <a:r>
              <a:rPr lang="en-US" sz="2200" dirty="0"/>
              <a:t>To the customers</a:t>
            </a:r>
          </a:p>
          <a:p>
            <a:pPr marL="0" lvl="0" indent="457200" rtl="0">
              <a:spcBef>
                <a:spcPts val="0"/>
              </a:spcBef>
              <a:buNone/>
            </a:pPr>
            <a:r>
              <a:rPr lang="en-US" sz="2200" dirty="0"/>
              <a:t>This research will significantly contribute to the satisfaction of the customers regarding their experiences in the client's restaurant.</a:t>
            </a:r>
          </a:p>
          <a:p>
            <a:pPr marL="457200" lvl="0" indent="-368300" rtl="0">
              <a:spcBef>
                <a:spcPts val="0"/>
              </a:spcBef>
              <a:buSzPct val="100000"/>
            </a:pPr>
            <a:r>
              <a:rPr lang="en-US" sz="2200" dirty="0"/>
              <a:t>To the future researchers</a:t>
            </a:r>
          </a:p>
          <a:p>
            <a:pPr marL="0" lvl="0" indent="457200" rtl="0">
              <a:spcBef>
                <a:spcPts val="0"/>
              </a:spcBef>
              <a:buNone/>
            </a:pPr>
            <a:r>
              <a:rPr lang="en-US" sz="2200" dirty="0"/>
              <a:t>As the technology that can improve the system of a restaurant as well as the satisfaction of the customers are evolving, this study could be a reference for other researchers who would like to conduct a research in a similar field with that of the researchers.</a:t>
            </a:r>
          </a:p>
          <a:p>
            <a:pPr marL="0" lvl="0" indent="0">
              <a:spcBef>
                <a:spcPts val="0"/>
              </a:spcBef>
              <a:buNone/>
            </a:pPr>
            <a:endParaRPr sz="2200" dirty="0"/>
          </a:p>
        </p:txBody>
      </p:sp>
      <p:sp>
        <p:nvSpPr>
          <p:cNvPr id="125" name="Shape 125"/>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a:spcBef>
                <a:spcPts val="0"/>
              </a:spcBef>
              <a:buNone/>
            </a:pPr>
            <a:r>
              <a:rPr lang="en-US"/>
              <a:t>D. Significance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914400" lvl="0" indent="-228600" algn="just" rtl="0">
              <a:spcBef>
                <a:spcPts val="0"/>
              </a:spcBef>
            </a:pPr>
            <a:r>
              <a:rPr lang="en-US" sz="2400"/>
              <a:t>The scope of the study will only be about what a POS system can do to solve the current workflow problem of the restaurant. Further in-depth analyses about how the systems are developed will no longer be part of the research. The team will only focus on three examples of existing POS systems, what they can offer for the restaurant, and will be judged based on how efficient the app will be considering the context of the client. The team will closely look on their minimum device version requirement, printer compatibility, file size, and additional features to determine the best system the researchers can offer to their client</a:t>
            </a:r>
          </a:p>
        </p:txBody>
      </p:sp>
      <p:sp>
        <p:nvSpPr>
          <p:cNvPr id="132" name="Shape 132"/>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rtl="0">
              <a:spcBef>
                <a:spcPts val="0"/>
              </a:spcBef>
              <a:buNone/>
            </a:pPr>
            <a:r>
              <a:rPr lang="en-US"/>
              <a:t>E. Scope and Limitations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228600" rtl="0">
              <a:spcBef>
                <a:spcPts val="0"/>
              </a:spcBef>
            </a:pPr>
            <a:endParaRPr/>
          </a:p>
        </p:txBody>
      </p:sp>
      <p:sp>
        <p:nvSpPr>
          <p:cNvPr id="139" name="Shape 139"/>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rtl="0">
              <a:spcBef>
                <a:spcPts val="0"/>
              </a:spcBef>
              <a:buNone/>
            </a:pPr>
            <a:r>
              <a:rPr lang="en-US"/>
              <a:t>F. Context Diagram</a:t>
            </a:r>
          </a:p>
        </p:txBody>
      </p:sp>
      <p:pic>
        <p:nvPicPr>
          <p:cNvPr id="140" name="Shape 140" descr="Context Diagram_zpsx05kovfg.jpg"/>
          <p:cNvPicPr preferRelativeResize="0"/>
          <p:nvPr/>
        </p:nvPicPr>
        <p:blipFill>
          <a:blip r:embed="rId3">
            <a:alphaModFix/>
          </a:blip>
          <a:stretch>
            <a:fillRect/>
          </a:stretch>
        </p:blipFill>
        <p:spPr>
          <a:xfrm>
            <a:off x="609600" y="1816274"/>
            <a:ext cx="10543175" cy="3131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09600" y="1600200"/>
            <a:ext cx="9956700" cy="4526100"/>
          </a:xfrm>
          <a:prstGeom prst="rect">
            <a:avLst/>
          </a:prstGeom>
        </p:spPr>
        <p:txBody>
          <a:bodyPr lIns="91425" tIns="91425" rIns="91425" bIns="91425" anchor="t" anchorCtr="0">
            <a:noAutofit/>
          </a:bodyPr>
          <a:lstStyle/>
          <a:p>
            <a:pPr marL="457200" lvl="0" indent="-355600" rtl="0">
              <a:spcBef>
                <a:spcPts val="0"/>
              </a:spcBef>
              <a:buSzPct val="100000"/>
            </a:pPr>
            <a:r>
              <a:rPr lang="en-US" sz="2000"/>
              <a:t>A Point of Sale system in a restaurant is very important for the owner, having this will be beneficial for the business in so many ways. The website shopkeep.com listed down five most important features of a restaurant Point of Sale system. The most important advantage you can get by having a POS system is the speed and ease of use it provides. Second most important is that it can track your inventory, to keep the establishment competitive as it can help you make good decisions regarding the restaurant. Same logic can be applied to the third feature of a POS system - Reporting. The fourth feature to be considered is the Marketing while Technical support feature will be the last thing the owner must consider in choosing a POS system.</a:t>
            </a:r>
          </a:p>
          <a:p>
            <a:pPr marL="457200" lvl="0" indent="0" rtl="0">
              <a:spcBef>
                <a:spcPts val="0"/>
              </a:spcBef>
              <a:buNone/>
            </a:pPr>
            <a:r>
              <a:rPr lang="en-US" sz="2000"/>
              <a:t>Koladiya, B. (2015, April 30). 5 restaurant POS features designed to serve up success. Retrieved August 22, 2016, from Point of Sale &amp; Payments, </a:t>
            </a:r>
            <a:r>
              <a:rPr lang="en-US" sz="2000" u="sng">
                <a:solidFill>
                  <a:schemeClr val="hlink"/>
                </a:solidFill>
                <a:hlinkClick r:id="rId3"/>
              </a:rPr>
              <a:t>http://www.shopkeep.com/blog/5-features-that-define-superior-restaurant-pos-software</a:t>
            </a:r>
          </a:p>
        </p:txBody>
      </p:sp>
      <p:sp>
        <p:nvSpPr>
          <p:cNvPr id="147" name="Shape 147"/>
          <p:cNvSpPr txBox="1">
            <a:spLocks noGrp="1"/>
          </p:cNvSpPr>
          <p:nvPr>
            <p:ph type="title"/>
          </p:nvPr>
        </p:nvSpPr>
        <p:spPr>
          <a:xfrm>
            <a:off x="609600" y="274637"/>
            <a:ext cx="9956700" cy="1143000"/>
          </a:xfrm>
          <a:prstGeom prst="rect">
            <a:avLst/>
          </a:prstGeom>
        </p:spPr>
        <p:txBody>
          <a:bodyPr lIns="91425" tIns="91425" rIns="91425" bIns="91425" anchor="ctr" anchorCtr="0">
            <a:noAutofit/>
          </a:bodyPr>
          <a:lstStyle/>
          <a:p>
            <a:pPr lvl="0" rtl="0">
              <a:spcBef>
                <a:spcPts val="0"/>
              </a:spcBef>
              <a:buNone/>
            </a:pPr>
            <a:r>
              <a:rPr lang="en-US"/>
              <a:t>II. Related Literature</a:t>
            </a:r>
          </a:p>
        </p:txBody>
      </p:sp>
    </p:spTree>
  </p:cSld>
  <p:clrMapOvr>
    <a:masterClrMapping/>
  </p:clrMapOvr>
</p:sld>
</file>

<file path=ppt/theme/theme1.xml><?xml version="1.0" encoding="utf-8"?>
<a:theme xmlns:a="http://schemas.openxmlformats.org/drawingml/2006/main" name="Return on investment of the recruiting process presentation">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1560</Words>
  <Application>Microsoft Office PowerPoint</Application>
  <PresentationFormat>Widescreen</PresentationFormat>
  <Paragraphs>84</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Noto Sans Symbols</vt:lpstr>
      <vt:lpstr>Return on investment of the recruiting process presentation</vt:lpstr>
      <vt:lpstr>Enhancing Customer Service Through Refined Restaurant Workflow Provided by a Mobile POS System</vt:lpstr>
      <vt:lpstr>PowerPoint Presentation</vt:lpstr>
      <vt:lpstr>A. Background of the problem</vt:lpstr>
      <vt:lpstr>B. Statement of the Problem</vt:lpstr>
      <vt:lpstr>C. Objectives</vt:lpstr>
      <vt:lpstr>D. Significance</vt:lpstr>
      <vt:lpstr>E. Scope and Limitations</vt:lpstr>
      <vt:lpstr>F. Context Diagram</vt:lpstr>
      <vt:lpstr>II. Related Literature</vt:lpstr>
      <vt:lpstr>Related Literature (cont.)</vt:lpstr>
      <vt:lpstr>PowerPoint Presentation</vt:lpstr>
      <vt:lpstr>III. Theoretical Background</vt:lpstr>
      <vt:lpstr>IV. Proposed Solution to the Problem</vt:lpstr>
      <vt:lpstr>Proposed Solutions</vt:lpstr>
      <vt:lpstr>V. Results and Discussion</vt:lpstr>
      <vt:lpstr>VI. Conclusion and Recommendation</vt:lpstr>
      <vt:lpstr>PowerPoint Presentation</vt:lpstr>
      <vt:lpstr>PowerPoint Presentation</vt:lpstr>
      <vt:lpstr>PowerPoint Presentation</vt:lpstr>
      <vt:lpstr>VII. Appendices</vt:lpstr>
      <vt:lpstr>VII. Appendices</vt:lpstr>
      <vt:lpstr>VII. Appendices</vt:lpstr>
      <vt:lpstr>VII. Appendices</vt:lpstr>
      <vt:lpstr>VII.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Customer Service Trough Refined Restaurant Workflow Provided by a Mobile POS System</dc:title>
  <cp:lastModifiedBy>Angelica Laurene Ruiz</cp:lastModifiedBy>
  <cp:revision>10</cp:revision>
  <dcterms:modified xsi:type="dcterms:W3CDTF">2016-08-26T04:17:48Z</dcterms:modified>
</cp:coreProperties>
</file>