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BEF36D-34F3-4A0A-AEB0-1106C6D53DC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0DDA3C-A97D-456B-9DDD-448BB2488B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Mesh Network Nodes</a:t>
            </a:r>
            <a:br>
              <a:rPr lang="en-US" dirty="0" smtClean="0"/>
            </a:br>
            <a:r>
              <a:rPr lang="en-US" dirty="0" smtClean="0"/>
              <a:t>(“E-NODES”)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Rivera</a:t>
            </a:r>
          </a:p>
          <a:p>
            <a:r>
              <a:rPr lang="en-US" dirty="0" err="1" smtClean="0"/>
              <a:t>Tonoike</a:t>
            </a:r>
            <a:endParaRPr lang="en-US" dirty="0" smtClean="0"/>
          </a:p>
          <a:p>
            <a:r>
              <a:rPr lang="en-US" dirty="0" err="1" smtClean="0"/>
              <a:t>Ellana</a:t>
            </a:r>
            <a:endParaRPr lang="en-US" dirty="0" smtClean="0"/>
          </a:p>
          <a:p>
            <a:r>
              <a:rPr lang="en-US" dirty="0" err="1" smtClean="0"/>
              <a:t>Tison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Switched approach to the application of Distributed Databases for easily scalable mesh networks. </a:t>
            </a:r>
          </a:p>
          <a:p>
            <a:endParaRPr lang="en-US" dirty="0"/>
          </a:p>
          <a:p>
            <a:r>
              <a:rPr lang="en-US" dirty="0" smtClean="0"/>
              <a:t>We are now able to handle 2 hops A-B-C and we now have 3 Raspberry Pi’s to test this</a:t>
            </a:r>
          </a:p>
          <a:p>
            <a:endParaRPr lang="en-US" dirty="0"/>
          </a:p>
          <a:p>
            <a:r>
              <a:rPr lang="en-US" dirty="0" smtClean="0"/>
              <a:t>Added project objective</a:t>
            </a:r>
          </a:p>
          <a:p>
            <a:pPr lvl="1"/>
            <a:r>
              <a:rPr lang="en-US" dirty="0" smtClean="0"/>
              <a:t>To show the applicability of distributed </a:t>
            </a:r>
            <a:r>
              <a:rPr lang="en-US" dirty="0"/>
              <a:t>d</a:t>
            </a:r>
            <a:r>
              <a:rPr lang="en-US" dirty="0" smtClean="0"/>
              <a:t>atabases in portable, scalable wireless mesh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distributed database</a:t>
            </a:r>
            <a:r>
              <a:rPr lang="en-US" dirty="0"/>
              <a:t> is a </a:t>
            </a:r>
            <a:r>
              <a:rPr lang="en-US" b="1" dirty="0"/>
              <a:t>database</a:t>
            </a:r>
            <a:r>
              <a:rPr lang="en-US" dirty="0"/>
              <a:t> in which storage devices are not all attached to a common processing unit such as the CPU, and which is controlled by </a:t>
            </a:r>
            <a:r>
              <a:rPr lang="en-US" dirty="0" smtClean="0"/>
              <a:t>a </a:t>
            </a:r>
            <a:r>
              <a:rPr lang="en-US" b="1" dirty="0" smtClean="0"/>
              <a:t>distributed </a:t>
            </a:r>
            <a:r>
              <a:rPr lang="en-US" b="1" dirty="0"/>
              <a:t>database</a:t>
            </a:r>
            <a:r>
              <a:rPr lang="en-US" dirty="0"/>
              <a:t> 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our own Web Application</a:t>
            </a:r>
          </a:p>
          <a:p>
            <a:pPr lvl="1"/>
            <a:r>
              <a:rPr lang="en-US" dirty="0" smtClean="0"/>
              <a:t>Communications system for Disaster Response and Recovery</a:t>
            </a:r>
            <a:endParaRPr lang="en-US" dirty="0"/>
          </a:p>
          <a:p>
            <a:r>
              <a:rPr lang="en-US" dirty="0" smtClean="0"/>
              <a:t>Using Apache Cassandra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Database Replication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create a web application that will serve as the interface between the end users to the network</a:t>
            </a:r>
          </a:p>
          <a:p>
            <a:endParaRPr lang="en-US" dirty="0"/>
          </a:p>
          <a:p>
            <a:r>
              <a:rPr lang="en-US" dirty="0" smtClean="0"/>
              <a:t>The web application on top of our mesh network will serve as the platform where distributed databases will be used on.</a:t>
            </a:r>
          </a:p>
          <a:p>
            <a:endParaRPr lang="en-US" dirty="0"/>
          </a:p>
          <a:p>
            <a:r>
              <a:rPr lang="en-US" dirty="0" smtClean="0"/>
              <a:t>Network connectivity, throughput, and other networking measures.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completed our time-plan / work breakdown structure.</a:t>
            </a:r>
          </a:p>
          <a:p>
            <a:endParaRPr lang="en-US" dirty="0"/>
          </a:p>
          <a:p>
            <a:r>
              <a:rPr lang="en-US" dirty="0" smtClean="0"/>
              <a:t>We are currently using </a:t>
            </a:r>
            <a:r>
              <a:rPr lang="en-US" dirty="0" err="1" smtClean="0"/>
              <a:t>Laravel</a:t>
            </a:r>
            <a:r>
              <a:rPr lang="en-US" dirty="0" smtClean="0"/>
              <a:t> (PHP) and we are looking to integrate a communications application that uses </a:t>
            </a:r>
            <a:r>
              <a:rPr lang="en-US" dirty="0" err="1" smtClean="0"/>
              <a:t>websockets</a:t>
            </a:r>
            <a:r>
              <a:rPr lang="en-US" dirty="0" smtClean="0"/>
              <a:t>, Rocket Chat, for our communications system</a:t>
            </a:r>
          </a:p>
          <a:p>
            <a:endParaRPr lang="en-US" dirty="0" smtClean="0"/>
          </a:p>
          <a:p>
            <a:r>
              <a:rPr lang="en-US" dirty="0" smtClean="0"/>
              <a:t>Currently in the process of formulating a test plan with multiple test cases.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prototypes are working and fully functional, and metrics are finally defined, we will be able to test the applicability of distributed databases for emergency networks.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221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Lightweight Mesh Network Nodes (“E-NODES”)</vt:lpstr>
      <vt:lpstr>Updates</vt:lpstr>
      <vt:lpstr>Distributed Databases</vt:lpstr>
      <vt:lpstr>How</vt:lpstr>
      <vt:lpstr>Web Application</vt:lpstr>
      <vt:lpstr>In Progress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Mesh Network Nodes (“E-NODES”)</dc:title>
  <dc:creator>Benjo</dc:creator>
  <cp:lastModifiedBy>Benjo</cp:lastModifiedBy>
  <cp:revision>5</cp:revision>
  <dcterms:created xsi:type="dcterms:W3CDTF">2016-10-24T02:17:50Z</dcterms:created>
  <dcterms:modified xsi:type="dcterms:W3CDTF">2016-10-24T03:09:22Z</dcterms:modified>
</cp:coreProperties>
</file>