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59" r:id="rId8"/>
    <p:sldId id="260" r:id="rId9"/>
    <p:sldId id="268" r:id="rId10"/>
    <p:sldId id="270" r:id="rId11"/>
    <p:sldId id="261" r:id="rId12"/>
    <p:sldId id="267" r:id="rId13"/>
    <p:sldId id="26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AFA7AFE-2382-4AB7-8583-D1CE06BDD97D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47BDBFD-B9A2-44FA-83EE-DD049B225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Emergency Command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Carino</a:t>
            </a:r>
            <a:r>
              <a:rPr lang="en-US" dirty="0" smtClean="0"/>
              <a:t>, </a:t>
            </a:r>
            <a:r>
              <a:rPr lang="en-US" dirty="0" err="1" smtClean="0"/>
              <a:t>Ellana</a:t>
            </a:r>
            <a:r>
              <a:rPr lang="en-US" dirty="0" smtClean="0"/>
              <a:t>, Rivera, </a:t>
            </a:r>
            <a:r>
              <a:rPr lang="en-US" dirty="0" err="1" smtClean="0"/>
              <a:t>Tonoike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D:\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6151825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15362" name="Picture 2" descr="https://scontent.fmnl4-6.fna.fbcdn.net/v/t35.0-12/14858559_10208166113175270_2076828418_o.png?oh=f11d005f35daaa89022e89d2ccecd481&amp;oe=5810C7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1630045"/>
            <a:ext cx="10067217" cy="5075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https://scontent.fmnl4-6.fna.fbcdn.net/v/t34.0-12/14798842_10208166113095268_131507190_n.png?oh=73d44c392178499368712df55507fb24&amp;oe=5810E6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9601200" cy="6980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recently shifted to a </a:t>
            </a:r>
            <a:r>
              <a:rPr lang="en-US" dirty="0" err="1" smtClean="0"/>
              <a:t>NoSQL</a:t>
            </a:r>
            <a:r>
              <a:rPr lang="en-US" dirty="0" smtClean="0"/>
              <a:t> database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</a:p>
          <a:p>
            <a:pPr lvl="1"/>
            <a:r>
              <a:rPr lang="en-US" dirty="0" smtClean="0"/>
              <a:t>2-Hop (A to C in A - B – C setup) Node data transfer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NoSQL</a:t>
            </a:r>
            <a:r>
              <a:rPr lang="en-US" dirty="0" smtClean="0"/>
              <a:t> Database with data Replication</a:t>
            </a:r>
          </a:p>
          <a:p>
            <a:pPr lvl="1"/>
            <a:r>
              <a:rPr lang="en-US" dirty="0" smtClean="0"/>
              <a:t>Login with MAC address detection</a:t>
            </a:r>
          </a:p>
          <a:p>
            <a:pPr lvl="1"/>
            <a:r>
              <a:rPr lang="en-US" dirty="0" err="1" smtClean="0"/>
              <a:t>Rocket.chat</a:t>
            </a:r>
            <a:r>
              <a:rPr lang="en-US" dirty="0" smtClean="0"/>
              <a:t> Communication Website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Quality Testing</a:t>
            </a:r>
          </a:p>
          <a:p>
            <a:r>
              <a:rPr lang="en-US" dirty="0" smtClean="0"/>
              <a:t>Database Replication Load Testing</a:t>
            </a:r>
            <a:endParaRPr lang="en-US" dirty="0" smtClean="0"/>
          </a:p>
          <a:p>
            <a:r>
              <a:rPr lang="en-US" dirty="0" smtClean="0"/>
              <a:t>Integration of modules</a:t>
            </a:r>
          </a:p>
          <a:p>
            <a:pPr lvl="1"/>
            <a:r>
              <a:rPr lang="en-US" dirty="0" smtClean="0"/>
              <a:t>Map (Source offline maps first/Get GPS data)</a:t>
            </a:r>
          </a:p>
          <a:p>
            <a:pPr lvl="2"/>
            <a:r>
              <a:rPr lang="en-US" dirty="0" smtClean="0"/>
              <a:t>Plotting Function</a:t>
            </a:r>
            <a:endParaRPr lang="en-US" dirty="0" smtClean="0"/>
          </a:p>
          <a:p>
            <a:pPr lvl="1"/>
            <a:r>
              <a:rPr lang="en-US" dirty="0" smtClean="0"/>
              <a:t>Communication (</a:t>
            </a:r>
            <a:r>
              <a:rPr lang="en-US" dirty="0" err="1" smtClean="0"/>
              <a:t>Rocket.chat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Distress signal (Get GPS data)</a:t>
            </a:r>
          </a:p>
          <a:p>
            <a:pPr lvl="2"/>
            <a:r>
              <a:rPr lang="en-US" dirty="0" smtClean="0"/>
              <a:t>Alerts</a:t>
            </a:r>
            <a:endParaRPr lang="en-US" dirty="0" smtClean="0"/>
          </a:p>
          <a:p>
            <a:r>
              <a:rPr lang="en-US" dirty="0" smtClean="0"/>
              <a:t>Field Testing with Web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areas not covered by cellular network providers or in times when power lines and cell towers are down due to natural disasters, post-disaster Relief and Recovery teams have no way of communicating with each other to coordinate efforts except with expensive satellite phones or </a:t>
            </a:r>
            <a:r>
              <a:rPr lang="en-US" dirty="0" err="1" smtClean="0"/>
              <a:t>walkie</a:t>
            </a:r>
            <a:r>
              <a:rPr lang="en-US" dirty="0" smtClean="0"/>
              <a:t> talkies.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E-Nodes / Emergency Command Center</a:t>
            </a:r>
          </a:p>
          <a:p>
            <a:pPr lvl="1"/>
            <a:r>
              <a:rPr lang="en-US" dirty="0" smtClean="0"/>
              <a:t>A pop-up mesh network composed of lightweight Raspberry-Pi access points</a:t>
            </a:r>
          </a:p>
          <a:p>
            <a:pPr lvl="1"/>
            <a:r>
              <a:rPr lang="en-US" dirty="0" smtClean="0"/>
              <a:t>Each loaded with their own Web server front end and its own </a:t>
            </a:r>
            <a:r>
              <a:rPr lang="en-US" dirty="0" err="1" smtClean="0"/>
              <a:t>NoSQL</a:t>
            </a:r>
            <a:r>
              <a:rPr lang="en-US" dirty="0" smtClean="0"/>
              <a:t> database backend</a:t>
            </a:r>
          </a:p>
          <a:p>
            <a:pPr lvl="1"/>
            <a:r>
              <a:rPr lang="en-US" dirty="0" smtClean="0"/>
              <a:t>Configured to be plug-and-play</a:t>
            </a:r>
          </a:p>
          <a:p>
            <a:pPr lvl="2"/>
            <a:r>
              <a:rPr lang="en-US" dirty="0" smtClean="0"/>
              <a:t>Access Point Discoverable / Automatic IP address leasing (</a:t>
            </a:r>
            <a:r>
              <a:rPr lang="en-US" dirty="0" err="1" smtClean="0"/>
              <a:t>hostapd</a:t>
            </a:r>
            <a:r>
              <a:rPr lang="en-US" dirty="0" smtClean="0"/>
              <a:t>, DHCP)</a:t>
            </a:r>
          </a:p>
          <a:p>
            <a:pPr lvl="2"/>
            <a:r>
              <a:rPr lang="en-US" dirty="0" smtClean="0"/>
              <a:t>Network connectivity (OLSRD Routing / WPA2 </a:t>
            </a:r>
            <a:r>
              <a:rPr lang="en-US" dirty="0" err="1" smtClean="0"/>
              <a:t>Passcode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Web service (DNS / Data Replication)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Assembled Node with Battery Pack</a:t>
            </a:r>
            <a:endParaRPr lang="en-US" dirty="0"/>
          </a:p>
        </p:txBody>
      </p:sp>
      <p:pic>
        <p:nvPicPr>
          <p:cNvPr id="4" name="Content Placeholder 3" descr="Assembled Node with battery p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98" y="2249488"/>
            <a:ext cx="2817204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Steps to using E-Nodes</a:t>
            </a:r>
            <a:endParaRPr lang="en-US" dirty="0"/>
          </a:p>
          <a:p>
            <a:pPr lvl="1"/>
            <a:r>
              <a:rPr lang="en-US" dirty="0" smtClean="0"/>
              <a:t>1. Create a Deployment Plan</a:t>
            </a:r>
          </a:p>
          <a:p>
            <a:pPr lvl="1"/>
            <a:r>
              <a:rPr lang="en-US" dirty="0" smtClean="0"/>
              <a:t>2. Plug devices to battery pack</a:t>
            </a:r>
          </a:p>
          <a:p>
            <a:pPr lvl="1"/>
            <a:r>
              <a:rPr lang="en-US" dirty="0" smtClean="0"/>
              <a:t>3. Place devices on key locations</a:t>
            </a:r>
          </a:p>
          <a:p>
            <a:pPr lvl="1"/>
            <a:r>
              <a:rPr lang="en-US" dirty="0" smtClean="0"/>
              <a:t>4. Give WPA2 </a:t>
            </a:r>
            <a:r>
              <a:rPr lang="en-US" dirty="0" err="1" smtClean="0"/>
              <a:t>Passcode</a:t>
            </a:r>
            <a:r>
              <a:rPr lang="en-US" dirty="0" smtClean="0"/>
              <a:t> to </a:t>
            </a:r>
            <a:r>
              <a:rPr lang="en-US" dirty="0" err="1" smtClean="0"/>
              <a:t>PointMan</a:t>
            </a:r>
            <a:endParaRPr lang="en-US" dirty="0" smtClean="0"/>
          </a:p>
          <a:p>
            <a:pPr lvl="1"/>
            <a:r>
              <a:rPr lang="en-US" dirty="0" smtClean="0"/>
              <a:t>5. Connect to the Wi-Fi network</a:t>
            </a:r>
          </a:p>
          <a:p>
            <a:pPr lvl="1"/>
            <a:r>
              <a:rPr lang="en-US" dirty="0" smtClean="0"/>
              <a:t>6. Access the application via a 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to find a cost efficient and easily-deployable method to establish communication among users such as Disaster Recovery personnel or Rescue Aid through the use of  Wi-Fi capable mobile devices during post-disaster events where there are no currently available network infrastructure to connect to.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 &amp; Detailed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Use Case Diagram</a:t>
            </a:r>
          </a:p>
          <a:p>
            <a:r>
              <a:rPr lang="en-US" dirty="0" smtClean="0"/>
              <a:t> Context Level Diagram</a:t>
            </a:r>
          </a:p>
          <a:p>
            <a:r>
              <a:rPr lang="en-US" dirty="0" smtClean="0"/>
              <a:t> Data Flow Diagram</a:t>
            </a:r>
          </a:p>
          <a:p>
            <a:r>
              <a:rPr lang="en-US" dirty="0" smtClean="0"/>
              <a:t> Entity Relationship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https://scontent.fmnl4-6.fna.fbcdn.net/v/t35.0-12/14536922_120300000383083258_687057785_o.jpg?oh=7af81df9a186a4e1e4494f6f376f2bed&amp;oe=5810EF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915400" cy="3838258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10800000" flipV="1">
            <a:off x="4267200" y="4343399"/>
            <a:ext cx="1447800" cy="152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11209</TotalTime>
  <Words>333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Emergency Command Center</vt:lpstr>
      <vt:lpstr>Problem Statement</vt:lpstr>
      <vt:lpstr>Proposed Solution</vt:lpstr>
      <vt:lpstr>Assembled Node with Battery Pack</vt:lpstr>
      <vt:lpstr>E-Nodes</vt:lpstr>
      <vt:lpstr>Slide 6</vt:lpstr>
      <vt:lpstr>Project Objectives</vt:lpstr>
      <vt:lpstr>System Analysis &amp; Detailed Design</vt:lpstr>
      <vt:lpstr>Use Case Diagram</vt:lpstr>
      <vt:lpstr>Context Diagram</vt:lpstr>
      <vt:lpstr>Data Flow Diagram</vt:lpstr>
      <vt:lpstr>Data Flow Diagram</vt:lpstr>
      <vt:lpstr>Entity Relationship Diagram</vt:lpstr>
      <vt:lpstr>Current Prototype</vt:lpstr>
      <vt:lpstr>To do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Command Center</dc:title>
  <dc:creator>Benjo</dc:creator>
  <cp:lastModifiedBy>Benjo</cp:lastModifiedBy>
  <cp:revision>441</cp:revision>
  <dcterms:created xsi:type="dcterms:W3CDTF">2016-10-24T16:12:39Z</dcterms:created>
  <dcterms:modified xsi:type="dcterms:W3CDTF">2016-11-01T11:02:35Z</dcterms:modified>
</cp:coreProperties>
</file>