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96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LSC Enrollment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Aira Joyce Carpio | </a:t>
            </a:r>
            <a:r>
              <a:rPr lang="en-US" dirty="0" err="1"/>
              <a:t>Danya</a:t>
            </a:r>
            <a:r>
              <a:rPr lang="en-US" dirty="0"/>
              <a:t> </a:t>
            </a:r>
            <a:r>
              <a:rPr lang="en-US" dirty="0" err="1"/>
              <a:t>Balcena</a:t>
            </a:r>
            <a:r>
              <a:rPr lang="en-US" dirty="0"/>
              <a:t> | Florence Gail Haboc</a:t>
            </a:r>
          </a:p>
        </p:txBody>
      </p:sp>
    </p:spTree>
    <p:extLst>
      <p:ext uri="{BB962C8B-B14F-4D97-AF65-F5344CB8AC3E}">
        <p14:creationId xmlns:p14="http://schemas.microsoft.com/office/powerpoint/2010/main" val="36142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Yii2 Advanced </a:t>
            </a:r>
          </a:p>
          <a:p>
            <a:r>
              <a:rPr lang="en-US" dirty="0" err="1"/>
              <a:t>AdminLTE</a:t>
            </a:r>
            <a:endParaRPr lang="en-US" dirty="0"/>
          </a:p>
          <a:p>
            <a:r>
              <a:rPr lang="en-US" dirty="0"/>
              <a:t>Apache web server </a:t>
            </a:r>
          </a:p>
          <a:p>
            <a:r>
              <a:rPr lang="en-US" dirty="0"/>
              <a:t>XAMPP Control Panel</a:t>
            </a:r>
          </a:p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92080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56173"/>
            <a:ext cx="7729728" cy="1188720"/>
          </a:xfrm>
        </p:spPr>
        <p:txBody>
          <a:bodyPr/>
          <a:lstStyle/>
          <a:p>
            <a:r>
              <a:rPr lang="en-US" dirty="0"/>
              <a:t>tables and diagrams</a:t>
            </a:r>
          </a:p>
        </p:txBody>
      </p:sp>
    </p:spTree>
    <p:extLst>
      <p:ext uri="{BB962C8B-B14F-4D97-AF65-F5344CB8AC3E}">
        <p14:creationId xmlns:p14="http://schemas.microsoft.com/office/powerpoint/2010/main" val="65317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Generated forms</a:t>
            </a:r>
          </a:p>
          <a:p>
            <a:pPr marL="2286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95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members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56" y="2862468"/>
            <a:ext cx="6561198" cy="928323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31136" y="2475809"/>
            <a:ext cx="180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 Professor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31136" y="4130515"/>
            <a:ext cx="231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 Team Members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56" y="4552289"/>
            <a:ext cx="6561198" cy="17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1136" y="23637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Project Adviser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15" y="3010045"/>
            <a:ext cx="6576570" cy="846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15" y="4569698"/>
            <a:ext cx="6576570" cy="11757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31136" y="4200366"/>
            <a:ext cx="203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 Consultants</a:t>
            </a:r>
          </a:p>
        </p:txBody>
      </p:sp>
    </p:spTree>
    <p:extLst>
      <p:ext uri="{BB962C8B-B14F-4D97-AF65-F5344CB8AC3E}">
        <p14:creationId xmlns:p14="http://schemas.microsoft.com/office/powerpoint/2010/main" val="32990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Loyola student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in 1986</a:t>
            </a:r>
          </a:p>
          <a:p>
            <a:r>
              <a:rPr lang="en-US" dirty="0" smtClean="0"/>
              <a:t>A group of faculty members from the University of the Philippines and the </a:t>
            </a:r>
            <a:r>
              <a:rPr lang="en-US" dirty="0" err="1" smtClean="0"/>
              <a:t>Ateneo</a:t>
            </a:r>
            <a:r>
              <a:rPr lang="en-US" dirty="0" smtClean="0"/>
              <a:t> de Manila University</a:t>
            </a:r>
          </a:p>
          <a:p>
            <a:r>
              <a:rPr lang="en-US" dirty="0" smtClean="0"/>
              <a:t>Takes </a:t>
            </a:r>
            <a:r>
              <a:rPr lang="en-US" dirty="0"/>
              <a:t>leadership in providing high-quality and affordable tutorial and review services to students not only in Metro Manila but also from the provinces.</a:t>
            </a:r>
          </a:p>
        </p:txBody>
      </p:sp>
    </p:spTree>
    <p:extLst>
      <p:ext uri="{BB962C8B-B14F-4D97-AF65-F5344CB8AC3E}">
        <p14:creationId xmlns:p14="http://schemas.microsoft.com/office/powerpoint/2010/main" val="27991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1800" dirty="0"/>
              <a:t>Lack of storage </a:t>
            </a:r>
            <a:r>
              <a:rPr lang="en-US" sz="1800" dirty="0" smtClean="0"/>
              <a:t>space</a:t>
            </a:r>
          </a:p>
          <a:p>
            <a:pPr lvl="1"/>
            <a:r>
              <a:rPr lang="en-US" sz="1800" dirty="0" smtClean="0"/>
              <a:t>Data </a:t>
            </a:r>
            <a:r>
              <a:rPr lang="en-US" sz="1800" dirty="0"/>
              <a:t>redundancy</a:t>
            </a:r>
          </a:p>
          <a:p>
            <a:pPr lvl="1"/>
            <a:r>
              <a:rPr lang="en-US" sz="1800" dirty="0" smtClean="0"/>
              <a:t>Slow </a:t>
            </a:r>
            <a:r>
              <a:rPr lang="en-US" sz="1800" dirty="0"/>
              <a:t>access to </a:t>
            </a:r>
            <a:r>
              <a:rPr lang="en-US" sz="1800" dirty="0" smtClean="0"/>
              <a:t>records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12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863" y="2770566"/>
            <a:ext cx="7880273" cy="310198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LSC Enrollment System is a system where the students who are interested in the review class of Loyola Student Center (LSC) can make a reservation or enroll in the program</a:t>
            </a:r>
          </a:p>
          <a:p>
            <a:pPr algn="just"/>
            <a:r>
              <a:rPr lang="en-US" dirty="0"/>
              <a:t>Students can create an account to make a reservation or enroll through the system</a:t>
            </a:r>
          </a:p>
          <a:p>
            <a:pPr algn="just"/>
            <a:r>
              <a:rPr lang="en-US" dirty="0"/>
              <a:t>Admin can track the reservation or enrollment of students </a:t>
            </a:r>
          </a:p>
        </p:txBody>
      </p:sp>
    </p:spTree>
    <p:extLst>
      <p:ext uri="{BB962C8B-B14F-4D97-AF65-F5344CB8AC3E}">
        <p14:creationId xmlns:p14="http://schemas.microsoft.com/office/powerpoint/2010/main" val="184086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lessen paper works for slot-reservation and enrollment processing</a:t>
            </a:r>
          </a:p>
          <a:p>
            <a:r>
              <a:rPr lang="en-US" dirty="0"/>
              <a:t>Ease of transaction</a:t>
            </a:r>
          </a:p>
          <a:p>
            <a:r>
              <a:rPr lang="en-US" dirty="0"/>
              <a:t>Easily manage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4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Objectives</a:t>
            </a:r>
          </a:p>
          <a:p>
            <a:pPr lvl="1"/>
            <a:r>
              <a:rPr lang="en-US" dirty="0"/>
              <a:t>To create a system that can help Loyola Student center lessen paper works for slot-reservation and enrollment processing</a:t>
            </a:r>
          </a:p>
          <a:p>
            <a:pPr lvl="1"/>
            <a:r>
              <a:rPr lang="en-US" dirty="0"/>
              <a:t>To ease the problem in managing records of students and transactions</a:t>
            </a:r>
          </a:p>
          <a:p>
            <a:r>
              <a:rPr lang="en-US" b="1" dirty="0"/>
              <a:t>Specific Objectives</a:t>
            </a:r>
          </a:p>
          <a:p>
            <a:pPr lvl="1"/>
            <a:r>
              <a:rPr lang="en-US" dirty="0"/>
              <a:t>To have a fast and accurate access to the records</a:t>
            </a:r>
          </a:p>
          <a:p>
            <a:pPr lvl="1"/>
            <a:r>
              <a:rPr lang="en-US" dirty="0"/>
              <a:t>To avoid mishandling and redundancy of records</a:t>
            </a:r>
          </a:p>
          <a:p>
            <a:pPr lvl="1"/>
            <a:r>
              <a:rPr lang="en-US" dirty="0"/>
              <a:t>To make it easier for the students of LSC to reserve or enroll a review class</a:t>
            </a:r>
          </a:p>
          <a:p>
            <a:endParaRPr lang="en-US" b="1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6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the current website of Loyola Student Center</a:t>
            </a:r>
          </a:p>
          <a:p>
            <a:r>
              <a:rPr lang="en-US" dirty="0"/>
              <a:t>Create an account for student to reserve a slot and to enroll a review class</a:t>
            </a:r>
          </a:p>
          <a:p>
            <a:r>
              <a:rPr lang="en-US" dirty="0"/>
              <a:t>Admin account to control and manage the </a:t>
            </a:r>
            <a:r>
              <a:rPr lang="en-US" dirty="0" smtClean="0"/>
              <a:t>LSC </a:t>
            </a:r>
            <a:r>
              <a:rPr lang="en-US" dirty="0"/>
              <a:t>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912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344</TotalTime>
  <Words>285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LSC Enrollment system</vt:lpstr>
      <vt:lpstr>Project members</vt:lpstr>
      <vt:lpstr>Project members</vt:lpstr>
      <vt:lpstr>Loyola student center</vt:lpstr>
      <vt:lpstr>PROBLEM</vt:lpstr>
      <vt:lpstr>Executive summary</vt:lpstr>
      <vt:lpstr>Purpose and Description</vt:lpstr>
      <vt:lpstr>Objectives</vt:lpstr>
      <vt:lpstr>Scope and limitations</vt:lpstr>
      <vt:lpstr>Technical Background</vt:lpstr>
      <vt:lpstr>tables and diagrams</vt:lpstr>
      <vt:lpstr>ITERATION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Enrollment system</dc:title>
  <dc:creator>Gail Haboc</dc:creator>
  <cp:lastModifiedBy>School</cp:lastModifiedBy>
  <cp:revision>16</cp:revision>
  <dcterms:created xsi:type="dcterms:W3CDTF">2016-08-31T08:34:18Z</dcterms:created>
  <dcterms:modified xsi:type="dcterms:W3CDTF">2016-09-01T03:24:37Z</dcterms:modified>
</cp:coreProperties>
</file>