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english.purdue.edu/owl/resource/560/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qph.is.quoracdn.net/main-qimg-aa7da36406c89c18836c7adc42b7fcf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968375"/>
            <a:ext cx="7978437" cy="4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35900" y="1219200"/>
            <a:ext cx="38482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RESEARCHER:</a:t>
            </a:r>
          </a:p>
          <a:p>
            <a:endParaRPr lang="en-US" sz="2800" dirty="0" smtClean="0"/>
          </a:p>
          <a:p>
            <a:r>
              <a:rPr lang="en-US" sz="2800" dirty="0" smtClean="0"/>
              <a:t>MATALINO or MAPANURI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63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qph.is.quoracdn.net/main-qimg-aa7da36406c89c18836c7adc42b7fcf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968375"/>
            <a:ext cx="7978437" cy="4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1100" y="457200"/>
            <a:ext cx="21698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RESEARCHER:</a:t>
            </a:r>
          </a:p>
          <a:p>
            <a:endParaRPr lang="en-US" sz="2800" dirty="0" smtClean="0"/>
          </a:p>
          <a:p>
            <a:r>
              <a:rPr lang="en-US" sz="2800" dirty="0" smtClean="0"/>
              <a:t>MATALINO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U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</a:t>
            </a:r>
          </a:p>
          <a:p>
            <a:endParaRPr lang="en-US" sz="2800" dirty="0"/>
          </a:p>
          <a:p>
            <a:r>
              <a:rPr lang="en-US" sz="2800" dirty="0" smtClean="0"/>
              <a:t>MAPANURI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801100" y="5600700"/>
            <a:ext cx="260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Copying is not researching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325"/>
            <a:ext cx="3098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Inspiration</a:t>
            </a:r>
          </a:p>
          <a:p>
            <a:r>
              <a:rPr lang="en-US" dirty="0" smtClean="0"/>
              <a:t>Question</a:t>
            </a:r>
          </a:p>
          <a:p>
            <a:r>
              <a:rPr lang="en-US" dirty="0" smtClean="0"/>
              <a:t>Related Literature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Visualize</a:t>
            </a:r>
          </a:p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3200" y="59182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Mere surveys is not a measurement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48300" y="1676400"/>
            <a:ext cx="2349500" cy="2171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3022600"/>
            <a:ext cx="2349500" cy="2171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89850" y="2349500"/>
            <a:ext cx="2349500" cy="2171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42150" y="958850"/>
            <a:ext cx="2349500" cy="2171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1074" y="2462768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282" y="4196318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7800" y="1510268"/>
            <a:ext cx="67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3874" y="32697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or EXERCISE?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 and refined technique of thinking, employing specialized tools, instruments, and procedures in order to obtain a more adequate solution to a problem than would be possible under ordinary means</a:t>
            </a:r>
          </a:p>
          <a:p>
            <a:pPr lvl="1"/>
            <a:r>
              <a:rPr lang="en-US" i="1" dirty="0" smtClean="0"/>
              <a:t>C.C. Crawford, The Elements of Research (New York: Prentice-Hall, Inc., 1946)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In order to establish facts and reach </a:t>
            </a:r>
            <a:r>
              <a:rPr lang="en-US" b="1" dirty="0" smtClean="0"/>
              <a:t>new conclusions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serve man</a:t>
            </a:r>
          </a:p>
          <a:p>
            <a:pPr lvl="1"/>
            <a:r>
              <a:rPr lang="en-US" dirty="0" smtClean="0"/>
              <a:t>Good life</a:t>
            </a:r>
          </a:p>
          <a:p>
            <a:pPr lvl="1"/>
            <a:r>
              <a:rPr lang="en-US" dirty="0" smtClean="0"/>
              <a:t>Satisfy craving  for more understanding </a:t>
            </a:r>
          </a:p>
          <a:p>
            <a:pPr lvl="2"/>
            <a:r>
              <a:rPr lang="en-US" dirty="0" smtClean="0"/>
              <a:t>to improve judgement</a:t>
            </a:r>
          </a:p>
          <a:p>
            <a:pPr lvl="2"/>
            <a:r>
              <a:rPr lang="en-US" dirty="0" smtClean="0"/>
              <a:t>for more power</a:t>
            </a:r>
          </a:p>
          <a:p>
            <a:pPr lvl="2"/>
            <a:r>
              <a:rPr lang="en-US" dirty="0" smtClean="0"/>
              <a:t>Reduce work burden</a:t>
            </a:r>
          </a:p>
          <a:p>
            <a:pPr lvl="2"/>
            <a:r>
              <a:rPr lang="en-US" dirty="0" smtClean="0"/>
              <a:t>Relieve suffering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i="1" dirty="0" smtClean="0"/>
              <a:t>Carter Good and Douglas Scales, Methods of Research Educational, Psychological, Sociological. (Manila: Appleton-Century-Crafts, Inc. </a:t>
            </a:r>
            <a:r>
              <a:rPr lang="en-US" i="1" smtClean="0"/>
              <a:t>1972).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71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en-US" dirty="0" smtClean="0"/>
              <a:t>REMINDER: APC-NU Research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June 15 (Wed), 9-12N, </a:t>
            </a:r>
            <a:r>
              <a:rPr lang="en-US" dirty="0" err="1" smtClean="0">
                <a:solidFill>
                  <a:srgbClr val="FF0000"/>
                </a:solidFill>
              </a:rPr>
              <a:t>audi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Programme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09:00-09:20 - </a:t>
            </a:r>
            <a:r>
              <a:rPr lang="en-US" dirty="0" smtClean="0"/>
              <a:t>Opening Ceremonies </a:t>
            </a:r>
          </a:p>
          <a:p>
            <a:pPr lvl="1"/>
            <a:r>
              <a:rPr lang="en-US" dirty="0" smtClean="0"/>
              <a:t>09:20-10:20 </a:t>
            </a:r>
            <a:r>
              <a:rPr lang="en-US" dirty="0"/>
              <a:t>- </a:t>
            </a:r>
            <a:r>
              <a:rPr lang="en-US" dirty="0" smtClean="0"/>
              <a:t>Invited </a:t>
            </a:r>
            <a:r>
              <a:rPr lang="en-US" dirty="0"/>
              <a:t>talks (graduate students) </a:t>
            </a:r>
            <a:endParaRPr lang="en-US" dirty="0" smtClean="0"/>
          </a:p>
          <a:p>
            <a:pPr lvl="1"/>
            <a:r>
              <a:rPr lang="en-US" dirty="0" smtClean="0"/>
              <a:t>10:20-11:00 </a:t>
            </a:r>
            <a:r>
              <a:rPr lang="en-US" dirty="0"/>
              <a:t>- </a:t>
            </a:r>
            <a:r>
              <a:rPr lang="en-US" dirty="0" smtClean="0"/>
              <a:t>Student </a:t>
            </a:r>
            <a:r>
              <a:rPr lang="en-US" dirty="0"/>
              <a:t>presentations (NU) </a:t>
            </a:r>
            <a:endParaRPr lang="en-US" dirty="0" smtClean="0"/>
          </a:p>
          <a:p>
            <a:pPr lvl="1"/>
            <a:r>
              <a:rPr lang="en-US" dirty="0" smtClean="0"/>
              <a:t>11:00-11:40 </a:t>
            </a:r>
            <a:r>
              <a:rPr lang="en-US" dirty="0"/>
              <a:t>- </a:t>
            </a:r>
            <a:r>
              <a:rPr lang="en-US" dirty="0" smtClean="0"/>
              <a:t>Open </a:t>
            </a:r>
            <a:r>
              <a:rPr lang="en-US" dirty="0"/>
              <a:t>forum and </a:t>
            </a:r>
            <a:r>
              <a:rPr lang="en-US" dirty="0" smtClean="0"/>
              <a:t>Closing Remarks</a:t>
            </a:r>
            <a:r>
              <a:rPr lang="en-US" dirty="0"/>
              <a:t> 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Committees:</a:t>
            </a:r>
          </a:p>
          <a:p>
            <a:pPr lvl="1"/>
            <a:r>
              <a:rPr lang="en-US" dirty="0" smtClean="0"/>
              <a:t>Host/s - </a:t>
            </a:r>
          </a:p>
          <a:p>
            <a:pPr lvl="1"/>
            <a:r>
              <a:rPr lang="en-US" dirty="0" smtClean="0"/>
              <a:t>Ushers</a:t>
            </a:r>
          </a:p>
          <a:p>
            <a:pPr lvl="2"/>
            <a:r>
              <a:rPr lang="en-US" dirty="0" smtClean="0"/>
              <a:t>Audi</a:t>
            </a:r>
          </a:p>
          <a:p>
            <a:pPr lvl="2"/>
            <a:r>
              <a:rPr lang="en-US" dirty="0" smtClean="0"/>
              <a:t>Guests (lobby)</a:t>
            </a:r>
          </a:p>
          <a:p>
            <a:pPr lvl="1"/>
            <a:r>
              <a:rPr lang="en-US" dirty="0" err="1" smtClean="0"/>
              <a:t>Videowall</a:t>
            </a:r>
            <a:r>
              <a:rPr lang="en-US" dirty="0" smtClean="0"/>
              <a:t> Welcome Greeting</a:t>
            </a:r>
          </a:p>
          <a:p>
            <a:pPr lvl="1"/>
            <a:r>
              <a:rPr lang="en-US" dirty="0" smtClean="0"/>
              <a:t>Logistics (projectors, laptops, net connection)</a:t>
            </a:r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CHED: Rationale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 Computer Science students are </a:t>
            </a:r>
            <a:r>
              <a:rPr lang="en-US" i="1" dirty="0" smtClean="0"/>
              <a:t>required</a:t>
            </a:r>
            <a:r>
              <a:rPr lang="en-US" dirty="0" smtClean="0"/>
              <a:t> to complete a thesis that is focused on the </a:t>
            </a:r>
            <a:r>
              <a:rPr lang="en-US" i="1" dirty="0" smtClean="0"/>
              <a:t>theories ad concepts of computing</a:t>
            </a:r>
            <a:r>
              <a:rPr lang="en-US" dirty="0" smtClean="0"/>
              <a:t> in the form of scientific work</a:t>
            </a:r>
          </a:p>
          <a:p>
            <a:endParaRPr lang="en-US" dirty="0"/>
          </a:p>
          <a:p>
            <a:r>
              <a:rPr lang="en-US" dirty="0" smtClean="0"/>
              <a:t>It is expressly understood that computing thesis and capstone projects need not require surveys, statistics and descriptive methods unless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939800"/>
            <a:ext cx="6896100" cy="57785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Technical report o a systematic investigation of a problem that can be solved using computing. It may include:</a:t>
            </a:r>
          </a:p>
          <a:p>
            <a:pPr lvl="1"/>
            <a:r>
              <a:rPr lang="en-US" sz="1600" dirty="0" smtClean="0"/>
              <a:t>A solution</a:t>
            </a:r>
          </a:p>
          <a:p>
            <a:pPr lvl="1"/>
            <a:r>
              <a:rPr lang="en-US" sz="1600" dirty="0" smtClean="0"/>
              <a:t>An approximate or partial solution</a:t>
            </a:r>
          </a:p>
          <a:p>
            <a:pPr lvl="1"/>
            <a:r>
              <a:rPr lang="en-US" sz="1600" dirty="0" smtClean="0"/>
              <a:t>A scientific investigation</a:t>
            </a:r>
          </a:p>
          <a:p>
            <a:pPr lvl="1"/>
            <a:r>
              <a:rPr lang="en-US" sz="1600" dirty="0" smtClean="0"/>
              <a:t>Development of results leading to the solution of the problem</a:t>
            </a:r>
          </a:p>
          <a:p>
            <a:pPr lvl="1"/>
            <a:endParaRPr lang="en-US" sz="1600" dirty="0"/>
          </a:p>
          <a:p>
            <a:pPr lvl="1"/>
            <a:r>
              <a:rPr lang="en-US" sz="1600" i="1" dirty="0" smtClean="0"/>
              <a:t>CS thesis must be anchored on Computer Science principles.</a:t>
            </a:r>
          </a:p>
          <a:p>
            <a:pPr lvl="1"/>
            <a:endParaRPr lang="en-US" sz="1600" i="1" dirty="0"/>
          </a:p>
          <a:p>
            <a:r>
              <a:rPr lang="en-US" sz="1800" dirty="0" smtClean="0"/>
              <a:t>The thesis should </a:t>
            </a:r>
            <a:r>
              <a:rPr lang="en-US" sz="1800" i="1" dirty="0" smtClean="0"/>
              <a:t>integrate</a:t>
            </a:r>
            <a:r>
              <a:rPr lang="en-US" sz="1800" dirty="0" smtClean="0"/>
              <a:t> the different courses, knowledge and competencies learned in he curriculum.</a:t>
            </a:r>
          </a:p>
          <a:p>
            <a:endParaRPr lang="en-US" sz="1800" dirty="0"/>
          </a:p>
          <a:p>
            <a:r>
              <a:rPr lang="en-US" sz="1800" dirty="0" smtClean="0"/>
              <a:t>Students are encouraged to produce innovative results, generate new knowledge or theories, or explore new frontiers of knowledge or application areas.</a:t>
            </a:r>
          </a:p>
          <a:p>
            <a:endParaRPr lang="en-US" sz="1800" dirty="0"/>
          </a:p>
          <a:p>
            <a:r>
              <a:rPr lang="en-US" sz="1800" dirty="0" smtClean="0"/>
              <a:t>For CS theses involving the development of the software systems, there should be algorithm-based research ad development founded on CS principles. This should be reflected in the final report.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645400" y="482600"/>
            <a:ext cx="4254500" cy="61863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Suggested CS Topics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Development and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Computing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Extensions or Plug-Ins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Expert Systems and Decision Support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Systems Software (software tools/utilities, interpreters, simulators, compilers, security aspects)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Intelligent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Image/Signal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Pattern Recognition and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Graphics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Emerging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87" y="1050787"/>
            <a:ext cx="8545514" cy="4493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505" y="114300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Phil. Millennium Goals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87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dia.philstar.com/images/the-philippine-star/opinion/20151005/lila-shahani-poverty-philippines-sustainable-development-go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6839"/>
            <a:ext cx="10477500" cy="511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2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84700" cy="1325563"/>
          </a:xfrm>
        </p:spPr>
        <p:txBody>
          <a:bodyPr/>
          <a:lstStyle/>
          <a:p>
            <a:r>
              <a:rPr lang="en-US" dirty="0" smtClean="0"/>
              <a:t>Thesis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/>
          <a:lstStyle/>
          <a:p>
            <a:r>
              <a:rPr lang="en-US" dirty="0" smtClean="0"/>
              <a:t>2-3 semesters (CHED suggestion)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APC: Includes PBL + </a:t>
            </a:r>
            <a:r>
              <a:rPr lang="en-US" dirty="0" err="1" smtClean="0"/>
              <a:t>Thesisp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8900" y="1825625"/>
            <a:ext cx="529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2-4 members + adviser as co-author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2900" y="500062"/>
            <a:ext cx="4584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Composition</a:t>
            </a:r>
            <a:endParaRPr lang="en-US" dirty="0"/>
          </a:p>
        </p:txBody>
      </p:sp>
      <p:pic>
        <p:nvPicPr>
          <p:cNvPr id="1028" name="Picture 4" descr="http://www.forumresearch.com/img/photos/BusinessConsul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7" y="3011488"/>
            <a:ext cx="560834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38900" y="3606800"/>
            <a:ext cx="5295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African Proverb: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If you want to go fast,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go alone.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If you want to go far,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go together.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thesis must not infringe on existing IP. All prior works, including open source, open content and creative commons content, shall be properly cited.</a:t>
            </a:r>
          </a:p>
          <a:p>
            <a:endParaRPr lang="en-US" dirty="0"/>
          </a:p>
          <a:p>
            <a:r>
              <a:rPr lang="en-US" dirty="0"/>
              <a:t>APA format (</a:t>
            </a:r>
            <a:r>
              <a:rPr lang="en-US" dirty="0">
                <a:hlinkClick r:id="rId2"/>
              </a:rPr>
              <a:t>https://owl.english.purdue.edu/owl/resource/560/1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Angeli</a:t>
            </a:r>
            <a:r>
              <a:rPr lang="en-US" dirty="0"/>
              <a:t>, E., Wagner, J., </a:t>
            </a:r>
            <a:r>
              <a:rPr lang="en-US" dirty="0" err="1"/>
              <a:t>Lawrick</a:t>
            </a:r>
            <a:r>
              <a:rPr lang="en-US" dirty="0"/>
              <a:t>, E., Moore, K., Anderson, M., </a:t>
            </a:r>
            <a:r>
              <a:rPr lang="en-US" dirty="0" err="1"/>
              <a:t>Soderlund</a:t>
            </a:r>
            <a:r>
              <a:rPr lang="en-US" dirty="0"/>
              <a:t>, L., &amp; </a:t>
            </a:r>
            <a:r>
              <a:rPr lang="en-US" dirty="0" err="1"/>
              <a:t>Brizee</a:t>
            </a:r>
            <a:r>
              <a:rPr lang="en-US" dirty="0"/>
              <a:t>, A. (2010, May 5). </a:t>
            </a:r>
            <a:r>
              <a:rPr lang="en-US" i="1" dirty="0"/>
              <a:t>General format</a:t>
            </a:r>
            <a:r>
              <a:rPr lang="en-US" dirty="0"/>
              <a:t>. Retrieved from http://owl.english.purdue.edu/owl/resource/560/01/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your topic?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540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THESISP</vt:lpstr>
      <vt:lpstr>REMINDER: APC-NU Research Conference</vt:lpstr>
      <vt:lpstr>CHED: Rationale and Background</vt:lpstr>
      <vt:lpstr>THESIS</vt:lpstr>
      <vt:lpstr>PowerPoint Presentation</vt:lpstr>
      <vt:lpstr>PowerPoint Presentation</vt:lpstr>
      <vt:lpstr>Thesis Duration</vt:lpstr>
      <vt:lpstr>Intellectual Property Rights</vt:lpstr>
      <vt:lpstr>Ready for your topic?</vt:lpstr>
      <vt:lpstr>PowerPoint Presentation</vt:lpstr>
      <vt:lpstr>PowerPoint Presentation</vt:lpstr>
      <vt:lpstr>PowerPoint Presentation</vt:lpstr>
      <vt:lpstr>PROBLEM or EXERCISE?</vt:lpstr>
      <vt:lpstr>Research</vt:lpstr>
      <vt:lpstr>Purpose of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THESISP</dc:title>
  <dc:creator>Rhea Valbuena</dc:creator>
  <cp:lastModifiedBy>Rhea Valbuena</cp:lastModifiedBy>
  <cp:revision>14</cp:revision>
  <dcterms:created xsi:type="dcterms:W3CDTF">2016-06-08T22:35:31Z</dcterms:created>
  <dcterms:modified xsi:type="dcterms:W3CDTF">2016-06-09T00:29:17Z</dcterms:modified>
</cp:coreProperties>
</file>