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8/31/2016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8/31/2016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8/31/2016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8/31/2016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8/31/2016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8/31/2016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8/31/2016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8/31/2016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8/31/2016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8/31/2016</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8/31/2016</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8/31/2016</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LSC Enrollment system</a:t>
            </a:r>
          </a:p>
        </p:txBody>
      </p:sp>
      <p:sp>
        <p:nvSpPr>
          <p:cNvPr id="3" name="Subtitle 2"/>
          <p:cNvSpPr>
            <a:spLocks noGrp="1"/>
          </p:cNvSpPr>
          <p:nvPr>
            <p:ph type="subTitle" idx="1"/>
          </p:nvPr>
        </p:nvSpPr>
        <p:spPr/>
        <p:txBody>
          <a:bodyPr/>
          <a:lstStyle/>
          <a:p>
            <a:r>
              <a:rPr lang="en-US" dirty="0"/>
              <a:t>Aira Joyce Carpio | </a:t>
            </a:r>
            <a:r>
              <a:rPr lang="en-US" dirty="0" err="1"/>
              <a:t>Danya</a:t>
            </a:r>
            <a:r>
              <a:rPr lang="en-US" dirty="0"/>
              <a:t> </a:t>
            </a:r>
            <a:r>
              <a:rPr lang="en-US" dirty="0" err="1"/>
              <a:t>Balcena</a:t>
            </a:r>
            <a:r>
              <a:rPr lang="en-US" dirty="0"/>
              <a:t> | Florence Gail Haboc</a:t>
            </a:r>
          </a:p>
        </p:txBody>
      </p:sp>
    </p:spTree>
    <p:extLst>
      <p:ext uri="{BB962C8B-B14F-4D97-AF65-F5344CB8AC3E}">
        <p14:creationId xmlns:p14="http://schemas.microsoft.com/office/powerpoint/2010/main" val="3614270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Background</a:t>
            </a:r>
          </a:p>
        </p:txBody>
      </p:sp>
      <p:sp>
        <p:nvSpPr>
          <p:cNvPr id="3" name="Content Placeholder 2"/>
          <p:cNvSpPr>
            <a:spLocks noGrp="1"/>
          </p:cNvSpPr>
          <p:nvPr>
            <p:ph idx="1"/>
          </p:nvPr>
        </p:nvSpPr>
        <p:spPr/>
        <p:txBody>
          <a:bodyPr/>
          <a:lstStyle/>
          <a:p>
            <a:r>
              <a:rPr lang="en-US" dirty="0"/>
              <a:t>Yii2 advanced </a:t>
            </a:r>
          </a:p>
          <a:p>
            <a:r>
              <a:rPr lang="en-US" dirty="0" err="1"/>
              <a:t>AdminLTE</a:t>
            </a:r>
            <a:endParaRPr lang="en-US" dirty="0"/>
          </a:p>
          <a:p>
            <a:r>
              <a:rPr lang="en-US" dirty="0"/>
              <a:t>Apache web server </a:t>
            </a:r>
          </a:p>
          <a:p>
            <a:r>
              <a:rPr lang="en-US" dirty="0"/>
              <a:t>XAMPP control panel</a:t>
            </a:r>
          </a:p>
          <a:p>
            <a:r>
              <a:rPr lang="en-US" dirty="0"/>
              <a:t>MySQL</a:t>
            </a:r>
          </a:p>
        </p:txBody>
      </p:sp>
    </p:spTree>
    <p:extLst>
      <p:ext uri="{BB962C8B-B14F-4D97-AF65-F5344CB8AC3E}">
        <p14:creationId xmlns:p14="http://schemas.microsoft.com/office/powerpoint/2010/main" val="2920805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members</a:t>
            </a:r>
          </a:p>
        </p:txBody>
      </p:sp>
      <p:pic>
        <p:nvPicPr>
          <p:cNvPr id="42" name="Picture 41"/>
          <p:cNvPicPr>
            <a:picLocks noChangeAspect="1"/>
          </p:cNvPicPr>
          <p:nvPr/>
        </p:nvPicPr>
        <p:blipFill>
          <a:blip r:embed="rId2"/>
          <a:stretch>
            <a:fillRect/>
          </a:stretch>
        </p:blipFill>
        <p:spPr>
          <a:xfrm>
            <a:off x="2968356" y="2862468"/>
            <a:ext cx="6561198" cy="928323"/>
          </a:xfrm>
          <a:prstGeom prst="rect">
            <a:avLst/>
          </a:prstGeom>
        </p:spPr>
      </p:pic>
      <p:sp>
        <p:nvSpPr>
          <p:cNvPr id="46" name="Rectangle 45"/>
          <p:cNvSpPr/>
          <p:nvPr/>
        </p:nvSpPr>
        <p:spPr>
          <a:xfrm>
            <a:off x="2231136" y="2475809"/>
            <a:ext cx="1807546" cy="369332"/>
          </a:xfrm>
          <a:prstGeom prst="rect">
            <a:avLst/>
          </a:prstGeom>
        </p:spPr>
        <p:txBody>
          <a:bodyPr wrap="none">
            <a:spAutoFit/>
          </a:bodyPr>
          <a:lstStyle/>
          <a:p>
            <a:r>
              <a:rPr lang="en-US" dirty="0"/>
              <a:t>Project Professor</a:t>
            </a:r>
          </a:p>
        </p:txBody>
      </p:sp>
      <p:sp>
        <p:nvSpPr>
          <p:cNvPr id="48" name="Rectangle 47"/>
          <p:cNvSpPr/>
          <p:nvPr/>
        </p:nvSpPr>
        <p:spPr>
          <a:xfrm>
            <a:off x="2231136" y="4130515"/>
            <a:ext cx="2317942" cy="369332"/>
          </a:xfrm>
          <a:prstGeom prst="rect">
            <a:avLst/>
          </a:prstGeom>
        </p:spPr>
        <p:txBody>
          <a:bodyPr wrap="none">
            <a:spAutoFit/>
          </a:bodyPr>
          <a:lstStyle/>
          <a:p>
            <a:r>
              <a:rPr lang="en-US" dirty="0"/>
              <a:t>Project Team Members</a:t>
            </a:r>
          </a:p>
        </p:txBody>
      </p:sp>
      <p:pic>
        <p:nvPicPr>
          <p:cNvPr id="50" name="Picture 49"/>
          <p:cNvPicPr>
            <a:picLocks noChangeAspect="1"/>
          </p:cNvPicPr>
          <p:nvPr/>
        </p:nvPicPr>
        <p:blipFill>
          <a:blip r:embed="rId3"/>
          <a:stretch>
            <a:fillRect/>
          </a:stretch>
        </p:blipFill>
        <p:spPr>
          <a:xfrm>
            <a:off x="2968356" y="4552289"/>
            <a:ext cx="6561198" cy="1739113"/>
          </a:xfrm>
          <a:prstGeom prst="rect">
            <a:avLst/>
          </a:prstGeom>
        </p:spPr>
      </p:pic>
    </p:spTree>
    <p:extLst>
      <p:ext uri="{BB962C8B-B14F-4D97-AF65-F5344CB8AC3E}">
        <p14:creationId xmlns:p14="http://schemas.microsoft.com/office/powerpoint/2010/main" val="448442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members</a:t>
            </a:r>
          </a:p>
        </p:txBody>
      </p:sp>
      <p:sp>
        <p:nvSpPr>
          <p:cNvPr id="5" name="Rectangle 4"/>
          <p:cNvSpPr/>
          <p:nvPr/>
        </p:nvSpPr>
        <p:spPr>
          <a:xfrm>
            <a:off x="2231136" y="2363714"/>
            <a:ext cx="6096000" cy="646331"/>
          </a:xfrm>
          <a:prstGeom prst="rect">
            <a:avLst/>
          </a:prstGeom>
        </p:spPr>
        <p:txBody>
          <a:bodyPr>
            <a:spAutoFit/>
          </a:bodyPr>
          <a:lstStyle/>
          <a:p>
            <a:endParaRPr lang="en-US" dirty="0"/>
          </a:p>
          <a:p>
            <a:r>
              <a:rPr lang="en-US" dirty="0"/>
              <a:t>Project Adviser</a:t>
            </a:r>
          </a:p>
        </p:txBody>
      </p:sp>
      <p:pic>
        <p:nvPicPr>
          <p:cNvPr id="6" name="Picture 5"/>
          <p:cNvPicPr>
            <a:picLocks noChangeAspect="1"/>
          </p:cNvPicPr>
          <p:nvPr/>
        </p:nvPicPr>
        <p:blipFill>
          <a:blip r:embed="rId2"/>
          <a:stretch>
            <a:fillRect/>
          </a:stretch>
        </p:blipFill>
        <p:spPr>
          <a:xfrm>
            <a:off x="2807715" y="3010045"/>
            <a:ext cx="6576570" cy="846992"/>
          </a:xfrm>
          <a:prstGeom prst="rect">
            <a:avLst/>
          </a:prstGeom>
        </p:spPr>
      </p:pic>
      <p:pic>
        <p:nvPicPr>
          <p:cNvPr id="7" name="Picture 6"/>
          <p:cNvPicPr>
            <a:picLocks noChangeAspect="1"/>
          </p:cNvPicPr>
          <p:nvPr/>
        </p:nvPicPr>
        <p:blipFill>
          <a:blip r:embed="rId3"/>
          <a:stretch>
            <a:fillRect/>
          </a:stretch>
        </p:blipFill>
        <p:spPr>
          <a:xfrm>
            <a:off x="2807715" y="4569698"/>
            <a:ext cx="6576570" cy="1175716"/>
          </a:xfrm>
          <a:prstGeom prst="rect">
            <a:avLst/>
          </a:prstGeom>
        </p:spPr>
      </p:pic>
      <p:sp>
        <p:nvSpPr>
          <p:cNvPr id="9" name="Rectangle 8"/>
          <p:cNvSpPr/>
          <p:nvPr/>
        </p:nvSpPr>
        <p:spPr>
          <a:xfrm>
            <a:off x="2231136" y="4200366"/>
            <a:ext cx="2033570" cy="369332"/>
          </a:xfrm>
          <a:prstGeom prst="rect">
            <a:avLst/>
          </a:prstGeom>
        </p:spPr>
        <p:txBody>
          <a:bodyPr wrap="none">
            <a:spAutoFit/>
          </a:bodyPr>
          <a:lstStyle/>
          <a:p>
            <a:r>
              <a:rPr lang="en-US" dirty="0"/>
              <a:t>Project Consultants</a:t>
            </a:r>
          </a:p>
        </p:txBody>
      </p:sp>
    </p:spTree>
    <p:extLst>
      <p:ext uri="{BB962C8B-B14F-4D97-AF65-F5344CB8AC3E}">
        <p14:creationId xmlns:p14="http://schemas.microsoft.com/office/powerpoint/2010/main" val="329904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summary</a:t>
            </a:r>
          </a:p>
        </p:txBody>
      </p:sp>
      <p:sp>
        <p:nvSpPr>
          <p:cNvPr id="3" name="Content Placeholder 2"/>
          <p:cNvSpPr>
            <a:spLocks noGrp="1"/>
          </p:cNvSpPr>
          <p:nvPr>
            <p:ph idx="1"/>
          </p:nvPr>
        </p:nvSpPr>
        <p:spPr>
          <a:xfrm>
            <a:off x="2155863" y="2770566"/>
            <a:ext cx="7880273" cy="3101983"/>
          </a:xfrm>
        </p:spPr>
        <p:txBody>
          <a:bodyPr>
            <a:normAutofit lnSpcReduction="10000"/>
          </a:bodyPr>
          <a:lstStyle/>
          <a:p>
            <a:pPr marL="0" indent="0" algn="just">
              <a:buNone/>
            </a:pPr>
            <a:r>
              <a:rPr lang="en-US" dirty="0"/>
              <a:t>The LSC Enrollment System is a system where the students who are interested in the review class of Loyola Student Center (LSC) can make a reservation or enroll in the program. The client wants a system that would lessen the usage of papers when a student wants to avail a service that the management offers. From the management’s website, the student can create an account to make a reservation or enroll through the system. Loyola Student Center can confirm, read, and update a student’s reservation or enrollment. Using this system, the facilitator can work efficiently because they can easily manage records of students and transactions. The objective of this project is to track the reservation or enrollment of students, to make it easier for the admin to view or update records, and to ease the student’s reservation or enrollment process.</a:t>
            </a:r>
          </a:p>
          <a:p>
            <a:pPr algn="just"/>
            <a:endParaRPr lang="en-US" dirty="0"/>
          </a:p>
        </p:txBody>
      </p:sp>
    </p:spTree>
    <p:extLst>
      <p:ext uri="{BB962C8B-B14F-4D97-AF65-F5344CB8AC3E}">
        <p14:creationId xmlns:p14="http://schemas.microsoft.com/office/powerpoint/2010/main" val="1840867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context</a:t>
            </a:r>
          </a:p>
        </p:txBody>
      </p:sp>
      <p:sp>
        <p:nvSpPr>
          <p:cNvPr id="3" name="Content Placeholder 2"/>
          <p:cNvSpPr>
            <a:spLocks noGrp="1"/>
          </p:cNvSpPr>
          <p:nvPr>
            <p:ph idx="1"/>
          </p:nvPr>
        </p:nvSpPr>
        <p:spPr/>
        <p:txBody>
          <a:bodyPr/>
          <a:lstStyle/>
          <a:p>
            <a:r>
              <a:rPr lang="en-US" dirty="0"/>
              <a:t>Problem</a:t>
            </a:r>
          </a:p>
          <a:p>
            <a:pPr lvl="1"/>
            <a:r>
              <a:rPr lang="en-US" dirty="0"/>
              <a:t>Large volume of papers used for processing the student’s reservation and enrollment.</a:t>
            </a:r>
          </a:p>
          <a:p>
            <a:pPr lvl="1"/>
            <a:r>
              <a:rPr lang="en-US" dirty="0"/>
              <a:t>Data redundancy, lack of storage space, and slow access to records.</a:t>
            </a:r>
          </a:p>
          <a:p>
            <a:pPr lvl="0">
              <a:buClr>
                <a:srgbClr val="9BAFB5"/>
              </a:buClr>
            </a:pPr>
            <a:r>
              <a:rPr lang="en-US" dirty="0">
                <a:solidFill>
                  <a:srgbClr val="000000">
                    <a:lumMod val="85000"/>
                    <a:lumOff val="15000"/>
                  </a:srgbClr>
                </a:solidFill>
              </a:rPr>
              <a:t>Solution</a:t>
            </a:r>
          </a:p>
          <a:p>
            <a:pPr lvl="1">
              <a:buClr>
                <a:srgbClr val="9BAFB5"/>
              </a:buClr>
            </a:pPr>
            <a:r>
              <a:rPr lang="en-US" dirty="0"/>
              <a:t>Using the LSC Enrollment System, the students can easily create transactions using the facility’s website, and the members of the facility can manage the records easily and efficiently.</a:t>
            </a:r>
          </a:p>
          <a:p>
            <a:pPr lvl="1">
              <a:buClr>
                <a:srgbClr val="9BAFB5"/>
              </a:buClr>
            </a:pPr>
            <a:endParaRPr lang="en-US" dirty="0">
              <a:solidFill>
                <a:srgbClr val="000000">
                  <a:lumMod val="85000"/>
                  <a:lumOff val="15000"/>
                </a:srgbClr>
              </a:solidFill>
            </a:endParaRPr>
          </a:p>
          <a:p>
            <a:pPr marL="228600" lvl="1" indent="0">
              <a:buNone/>
            </a:pPr>
            <a:endParaRPr lang="en-US" dirty="0"/>
          </a:p>
        </p:txBody>
      </p:sp>
    </p:spTree>
    <p:extLst>
      <p:ext uri="{BB962C8B-B14F-4D97-AF65-F5344CB8AC3E}">
        <p14:creationId xmlns:p14="http://schemas.microsoft.com/office/powerpoint/2010/main" val="3111242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and Description</a:t>
            </a:r>
          </a:p>
        </p:txBody>
      </p:sp>
      <p:sp>
        <p:nvSpPr>
          <p:cNvPr id="3" name="Content Placeholder 2"/>
          <p:cNvSpPr>
            <a:spLocks noGrp="1"/>
          </p:cNvSpPr>
          <p:nvPr>
            <p:ph idx="1"/>
          </p:nvPr>
        </p:nvSpPr>
        <p:spPr/>
        <p:txBody>
          <a:bodyPr/>
          <a:lstStyle/>
          <a:p>
            <a:r>
              <a:rPr lang="en-US" dirty="0"/>
              <a:t>Aims to lessen paper works for slot-reservation and enrollment processing</a:t>
            </a:r>
          </a:p>
          <a:p>
            <a:r>
              <a:rPr lang="en-US" dirty="0"/>
              <a:t>Ease of transaction</a:t>
            </a:r>
          </a:p>
          <a:p>
            <a:r>
              <a:rPr lang="en-US" dirty="0"/>
              <a:t>Easy to manage</a:t>
            </a:r>
          </a:p>
          <a:p>
            <a:endParaRPr lang="en-US" dirty="0"/>
          </a:p>
        </p:txBody>
      </p:sp>
    </p:spTree>
    <p:extLst>
      <p:ext uri="{BB962C8B-B14F-4D97-AF65-F5344CB8AC3E}">
        <p14:creationId xmlns:p14="http://schemas.microsoft.com/office/powerpoint/2010/main" val="3642948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b="1" dirty="0"/>
              <a:t>General Objectives</a:t>
            </a:r>
          </a:p>
          <a:p>
            <a:pPr lvl="1"/>
            <a:r>
              <a:rPr lang="en-US" dirty="0"/>
              <a:t>To create a system that can help Loyola Student center lessen paper works for slot-reservation and enrollment processing</a:t>
            </a:r>
          </a:p>
          <a:p>
            <a:pPr lvl="1"/>
            <a:r>
              <a:rPr lang="en-US" dirty="0"/>
              <a:t>To ease the problem in managing records of students and transactions</a:t>
            </a:r>
          </a:p>
          <a:p>
            <a:r>
              <a:rPr lang="en-US" b="1" dirty="0"/>
              <a:t>Specific Objectives</a:t>
            </a:r>
          </a:p>
          <a:p>
            <a:pPr lvl="1"/>
            <a:r>
              <a:rPr lang="en-US" dirty="0"/>
              <a:t>To have a fast and accurate access to the records</a:t>
            </a:r>
          </a:p>
          <a:p>
            <a:pPr lvl="1"/>
            <a:r>
              <a:rPr lang="en-US" dirty="0"/>
              <a:t>To avoid mishandling and redundancy of records</a:t>
            </a:r>
          </a:p>
          <a:p>
            <a:pPr lvl="1"/>
            <a:r>
              <a:rPr lang="en-US" dirty="0"/>
              <a:t>To make it easier for the students of LSC to reserve or enroll a review class</a:t>
            </a:r>
          </a:p>
          <a:p>
            <a:endParaRPr lang="en-US" b="1" dirty="0"/>
          </a:p>
          <a:p>
            <a:pPr marL="228600" lvl="1" indent="0">
              <a:buNone/>
            </a:pPr>
            <a:endParaRPr lang="en-US" dirty="0"/>
          </a:p>
          <a:p>
            <a:pPr lvl="1"/>
            <a:endParaRPr lang="en-US" dirty="0"/>
          </a:p>
        </p:txBody>
      </p:sp>
    </p:spTree>
    <p:extLst>
      <p:ext uri="{BB962C8B-B14F-4D97-AF65-F5344CB8AC3E}">
        <p14:creationId xmlns:p14="http://schemas.microsoft.com/office/powerpoint/2010/main" val="881862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and limitations</a:t>
            </a:r>
          </a:p>
        </p:txBody>
      </p:sp>
      <p:sp>
        <p:nvSpPr>
          <p:cNvPr id="3" name="Content Placeholder 2"/>
          <p:cNvSpPr>
            <a:spLocks noGrp="1"/>
          </p:cNvSpPr>
          <p:nvPr>
            <p:ph idx="1"/>
          </p:nvPr>
        </p:nvSpPr>
        <p:spPr/>
        <p:txBody>
          <a:bodyPr/>
          <a:lstStyle/>
          <a:p>
            <a:r>
              <a:rPr lang="en-US" dirty="0"/>
              <a:t>To improve the current website of Loyola Student Center</a:t>
            </a:r>
          </a:p>
          <a:p>
            <a:r>
              <a:rPr lang="en-US" dirty="0"/>
              <a:t>Create an account for student to reserve a slot and to enroll a review class</a:t>
            </a:r>
          </a:p>
          <a:p>
            <a:r>
              <a:rPr lang="en-US" dirty="0"/>
              <a:t>Database to save information about the students, the employees, the reservation and enrollment procedures.</a:t>
            </a:r>
          </a:p>
          <a:p>
            <a:r>
              <a:rPr lang="en-US" dirty="0"/>
              <a:t>Admin account to control the system</a:t>
            </a:r>
          </a:p>
          <a:p>
            <a:r>
              <a:rPr lang="en-US" dirty="0"/>
              <a:t> </a:t>
            </a:r>
          </a:p>
        </p:txBody>
      </p:sp>
    </p:spTree>
    <p:extLst>
      <p:ext uri="{BB962C8B-B14F-4D97-AF65-F5344CB8AC3E}">
        <p14:creationId xmlns:p14="http://schemas.microsoft.com/office/powerpoint/2010/main" val="4108791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Related Literature/Systems</a:t>
            </a:r>
          </a:p>
        </p:txBody>
      </p:sp>
      <p:sp>
        <p:nvSpPr>
          <p:cNvPr id="3" name="Content Placeholder 2"/>
          <p:cNvSpPr>
            <a:spLocks noGrp="1"/>
          </p:cNvSpPr>
          <p:nvPr>
            <p:ph idx="1"/>
          </p:nvPr>
        </p:nvSpPr>
        <p:spPr/>
        <p:txBody>
          <a:bodyPr/>
          <a:lstStyle/>
          <a:p>
            <a:r>
              <a:rPr lang="en-US" dirty="0"/>
              <a:t>Study and Design of Computerized Enrollment System Documentation </a:t>
            </a:r>
          </a:p>
          <a:p>
            <a:r>
              <a:rPr lang="en-US" dirty="0"/>
              <a:t>TFS </a:t>
            </a:r>
            <a:r>
              <a:rPr lang="en-US" dirty="0" err="1"/>
              <a:t>EnrollTrack</a:t>
            </a:r>
            <a:r>
              <a:rPr lang="en-US" dirty="0"/>
              <a:t> Online Enrollment System</a:t>
            </a:r>
          </a:p>
          <a:p>
            <a:r>
              <a:rPr lang="en-US" dirty="0"/>
              <a:t>Pasay Alliance</a:t>
            </a:r>
          </a:p>
        </p:txBody>
      </p:sp>
    </p:spTree>
    <p:extLst>
      <p:ext uri="{BB962C8B-B14F-4D97-AF65-F5344CB8AC3E}">
        <p14:creationId xmlns:p14="http://schemas.microsoft.com/office/powerpoint/2010/main" val="116868044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99</TotalTime>
  <Words>412</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Parcel</vt:lpstr>
      <vt:lpstr>LSC Enrollment system</vt:lpstr>
      <vt:lpstr>Project members</vt:lpstr>
      <vt:lpstr>Project members</vt:lpstr>
      <vt:lpstr>Executive summary</vt:lpstr>
      <vt:lpstr>Project context</vt:lpstr>
      <vt:lpstr>Purpose and Description</vt:lpstr>
      <vt:lpstr>Objectives</vt:lpstr>
      <vt:lpstr>Scope and limitations</vt:lpstr>
      <vt:lpstr>Review of Related Literature/Systems</vt:lpstr>
      <vt:lpstr>Technical Background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LSC Enrollment system</dc:title>
  <dc:creator>Gail Haboc</dc:creator>
  <cp:lastModifiedBy>Gail Haboc</cp:lastModifiedBy>
  <cp:revision>6</cp:revision>
  <dcterms:created xsi:type="dcterms:W3CDTF">2016-08-31T08:34:18Z</dcterms:created>
  <dcterms:modified xsi:type="dcterms:W3CDTF">2016-08-31T10:13:30Z</dcterms:modified>
</cp:coreProperties>
</file>