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A8284-E68F-4C1D-960E-4FAAA762D287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l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DE8A3-D089-4FBD-9F66-31EBFD1A7AF6}" type="slidenum">
              <a:rPr lang="fil-PH" smtClean="0"/>
              <a:t>‹#›</a:t>
            </a:fld>
            <a:endParaRPr lang="fil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DE8A3-D089-4FBD-9F66-31EBFD1A7AF6}" type="slidenum">
              <a:rPr lang="fil-PH" smtClean="0"/>
              <a:t>1</a:t>
            </a:fld>
            <a:endParaRPr lang="fil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l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EA64-E05A-49CE-9009-6A2123668442}" type="datetimeFigureOut">
              <a:rPr lang="fil-PH" smtClean="0"/>
              <a:t>8/18/2016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9440B-DD0B-4147-B2B2-0CCF8FB0B842}" type="slidenum">
              <a:rPr lang="fil-PH" smtClean="0"/>
              <a:t>‹#›</a:t>
            </a:fld>
            <a:endParaRPr lang="fil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l-P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62200" y="762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&lt;component&gt;&gt;</a:t>
            </a:r>
          </a:p>
          <a:p>
            <a:pPr algn="ctr"/>
            <a:r>
              <a:rPr lang="fil-PH" dirty="0" smtClean="0"/>
              <a:t>Operator Management</a:t>
            </a:r>
            <a:endParaRPr lang="fil-PH" dirty="0"/>
          </a:p>
        </p:txBody>
      </p:sp>
      <p:sp>
        <p:nvSpPr>
          <p:cNvPr id="6" name="Rectangle 5"/>
          <p:cNvSpPr/>
          <p:nvPr/>
        </p:nvSpPr>
        <p:spPr>
          <a:xfrm>
            <a:off x="-2362200" y="25908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&lt;component&gt;&gt;</a:t>
            </a:r>
          </a:p>
          <a:p>
            <a:pPr algn="ctr"/>
            <a:r>
              <a:rPr lang="fil-PH" dirty="0" smtClean="0"/>
              <a:t>User Management</a:t>
            </a:r>
            <a:endParaRPr lang="fil-PH" dirty="0"/>
          </a:p>
        </p:txBody>
      </p:sp>
      <p:sp>
        <p:nvSpPr>
          <p:cNvPr id="7" name="Rectangle 6"/>
          <p:cNvSpPr/>
          <p:nvPr/>
        </p:nvSpPr>
        <p:spPr>
          <a:xfrm>
            <a:off x="-2057400" y="46482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Operator</a:t>
            </a:r>
          </a:p>
          <a:p>
            <a:pPr algn="ctr"/>
            <a:r>
              <a:rPr lang="fil-PH" dirty="0"/>
              <a:t>M</a:t>
            </a:r>
            <a:r>
              <a:rPr lang="fil-PH" dirty="0" smtClean="0"/>
              <a:t>anagement</a:t>
            </a:r>
            <a:endParaRPr lang="fil-P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228600" y="68580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0600" y="68580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9600" y="533400"/>
            <a:ext cx="3810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4" name="Rectangle 13"/>
          <p:cNvSpPr/>
          <p:nvPr/>
        </p:nvSpPr>
        <p:spPr>
          <a:xfrm>
            <a:off x="1828800" y="15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&lt;&lt;component&gt;&gt;</a:t>
            </a:r>
          </a:p>
          <a:p>
            <a:pPr algn="ctr"/>
            <a:r>
              <a:rPr lang="fil-PH" dirty="0" smtClean="0"/>
              <a:t>Admin</a:t>
            </a:r>
            <a:endParaRPr lang="fil-PH" dirty="0"/>
          </a:p>
        </p:txBody>
      </p:sp>
      <p:sp>
        <p:nvSpPr>
          <p:cNvPr id="15" name="Rectangle 14"/>
          <p:cNvSpPr/>
          <p:nvPr/>
        </p:nvSpPr>
        <p:spPr>
          <a:xfrm>
            <a:off x="2209800" y="17526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&lt;&lt;component&gt;&gt;</a:t>
            </a:r>
          </a:p>
          <a:p>
            <a:pPr algn="ctr"/>
            <a:r>
              <a:rPr lang="fil-PH" dirty="0" smtClean="0"/>
              <a:t>User</a:t>
            </a:r>
            <a:endParaRPr lang="fil-PH" dirty="0"/>
          </a:p>
        </p:txBody>
      </p:sp>
      <p:sp>
        <p:nvSpPr>
          <p:cNvPr id="16" name="Rectangle 15"/>
          <p:cNvSpPr/>
          <p:nvPr/>
        </p:nvSpPr>
        <p:spPr>
          <a:xfrm>
            <a:off x="1905000" y="3200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&lt;&lt;component&gt;&gt;</a:t>
            </a:r>
          </a:p>
          <a:p>
            <a:pPr algn="ctr"/>
            <a:r>
              <a:rPr lang="fil-PH" dirty="0" smtClean="0"/>
              <a:t>User</a:t>
            </a:r>
            <a:endParaRPr lang="fil-PH" dirty="0"/>
          </a:p>
        </p:txBody>
      </p:sp>
      <p:sp>
        <p:nvSpPr>
          <p:cNvPr id="17" name="Rectangle 16"/>
          <p:cNvSpPr/>
          <p:nvPr/>
        </p:nvSpPr>
        <p:spPr>
          <a:xfrm>
            <a:off x="5867400" y="19050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&lt;&lt;component&gt;&gt;</a:t>
            </a:r>
          </a:p>
          <a:p>
            <a:pPr algn="ctr"/>
            <a:r>
              <a:rPr lang="fil-PH" dirty="0" smtClean="0"/>
              <a:t>Database</a:t>
            </a:r>
            <a:endParaRPr lang="fil-PH" dirty="0"/>
          </a:p>
        </p:txBody>
      </p:sp>
      <p:sp>
        <p:nvSpPr>
          <p:cNvPr id="18" name="Rectangle 17"/>
          <p:cNvSpPr/>
          <p:nvPr/>
        </p:nvSpPr>
        <p:spPr>
          <a:xfrm>
            <a:off x="6096000" y="49530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Security</a:t>
            </a:r>
            <a:endParaRPr lang="fil-PH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76200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l-PH" dirty="0" smtClean="0"/>
              <a:t>Data Access</a:t>
            </a:r>
            <a:endParaRPr lang="fil-PH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-228600" y="838200"/>
            <a:ext cx="1981200" cy="22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15" idx="1"/>
          </p:cNvCxnSpPr>
          <p:nvPr/>
        </p:nvCxnSpPr>
        <p:spPr>
          <a:xfrm flipV="1">
            <a:off x="-228600" y="2171700"/>
            <a:ext cx="243840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200" y="1905000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l-PH" dirty="0" smtClean="0"/>
              <a:t>Data Access</a:t>
            </a:r>
            <a:endParaRPr lang="fil-PH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" y="11546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l-PH" dirty="0" smtClean="0"/>
              <a:t>Admin</a:t>
            </a:r>
            <a:endParaRPr lang="fil-PH" dirty="0"/>
          </a:p>
        </p:txBody>
      </p:sp>
      <p:sp>
        <p:nvSpPr>
          <p:cNvPr id="32" name="Oval 31"/>
          <p:cNvSpPr/>
          <p:nvPr/>
        </p:nvSpPr>
        <p:spPr>
          <a:xfrm>
            <a:off x="228600" y="2209800"/>
            <a:ext cx="3810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34" name="Oval 33"/>
          <p:cNvSpPr/>
          <p:nvPr/>
        </p:nvSpPr>
        <p:spPr>
          <a:xfrm>
            <a:off x="914400" y="2438400"/>
            <a:ext cx="3810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cxnSp>
        <p:nvCxnSpPr>
          <p:cNvPr id="36" name="Straight Connector 35"/>
          <p:cNvCxnSpPr>
            <a:endCxn id="16" idx="1"/>
          </p:cNvCxnSpPr>
          <p:nvPr/>
        </p:nvCxnSpPr>
        <p:spPr>
          <a:xfrm>
            <a:off x="-228600" y="3429000"/>
            <a:ext cx="2133600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00" y="3352800"/>
            <a:ext cx="3810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38" name="TextBox 37"/>
          <p:cNvSpPr txBox="1"/>
          <p:nvPr/>
        </p:nvSpPr>
        <p:spPr>
          <a:xfrm>
            <a:off x="457200" y="3657600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l-PH" dirty="0" smtClean="0"/>
              <a:t>Avail Service</a:t>
            </a:r>
            <a:endParaRPr lang="fil-PH" dirty="0"/>
          </a:p>
        </p:txBody>
      </p:sp>
      <p:cxnSp>
        <p:nvCxnSpPr>
          <p:cNvPr id="40" name="Straight Connector 39"/>
          <p:cNvCxnSpPr>
            <a:stCxn id="14" idx="3"/>
          </p:cNvCxnSpPr>
          <p:nvPr/>
        </p:nvCxnSpPr>
        <p:spPr>
          <a:xfrm>
            <a:off x="3657600" y="571500"/>
            <a:ext cx="1219200" cy="179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3"/>
          </p:cNvCxnSpPr>
          <p:nvPr/>
        </p:nvCxnSpPr>
        <p:spPr>
          <a:xfrm flipV="1">
            <a:off x="3733800" y="2362200"/>
            <a:ext cx="1143000" cy="125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876800" y="2209800"/>
            <a:ext cx="3810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cxnSp>
        <p:nvCxnSpPr>
          <p:cNvPr id="45" name="Straight Connector 44"/>
          <p:cNvCxnSpPr/>
          <p:nvPr/>
        </p:nvCxnSpPr>
        <p:spPr>
          <a:xfrm>
            <a:off x="5257800" y="2362200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-2057400" y="57912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User Management</a:t>
            </a:r>
            <a:endParaRPr lang="fil-PH" dirty="0"/>
          </a:p>
        </p:txBody>
      </p:sp>
      <p:sp>
        <p:nvSpPr>
          <p:cNvPr id="48" name="Rectangle 47"/>
          <p:cNvSpPr/>
          <p:nvPr/>
        </p:nvSpPr>
        <p:spPr>
          <a:xfrm>
            <a:off x="1905000" y="46482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Operator</a:t>
            </a:r>
            <a:endParaRPr lang="fil-PH" dirty="0"/>
          </a:p>
        </p:txBody>
      </p:sp>
      <p:sp>
        <p:nvSpPr>
          <p:cNvPr id="49" name="Rectangle 48"/>
          <p:cNvSpPr/>
          <p:nvPr/>
        </p:nvSpPr>
        <p:spPr>
          <a:xfrm>
            <a:off x="19050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User</a:t>
            </a:r>
            <a:endParaRPr lang="fil-PH" dirty="0"/>
          </a:p>
        </p:txBody>
      </p:sp>
      <p:sp>
        <p:nvSpPr>
          <p:cNvPr id="50" name="Rectangle 49"/>
          <p:cNvSpPr/>
          <p:nvPr/>
        </p:nvSpPr>
        <p:spPr>
          <a:xfrm>
            <a:off x="1905000" y="6019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Service</a:t>
            </a:r>
            <a:endParaRPr lang="fil-PH" dirty="0"/>
          </a:p>
        </p:txBody>
      </p:sp>
      <p:cxnSp>
        <p:nvCxnSpPr>
          <p:cNvPr id="52" name="Straight Connector 51"/>
          <p:cNvCxnSpPr>
            <a:stCxn id="7" idx="3"/>
          </p:cNvCxnSpPr>
          <p:nvPr/>
        </p:nvCxnSpPr>
        <p:spPr>
          <a:xfrm>
            <a:off x="-457200" y="50292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-381000" y="49530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52400" y="49530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2000" y="49530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71600" y="49530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-381000" y="62484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52400" y="62484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62000" y="62484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371600" y="62484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3"/>
            <a:endCxn id="49" idx="1"/>
          </p:cNvCxnSpPr>
          <p:nvPr/>
        </p:nvCxnSpPr>
        <p:spPr>
          <a:xfrm flipV="1">
            <a:off x="-457200" y="5524500"/>
            <a:ext cx="23622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096000" y="5867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dirty="0" smtClean="0"/>
              <a:t>Database</a:t>
            </a:r>
            <a:endParaRPr lang="fil-PH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124200" y="487680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24200" y="556260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124200" y="624840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886200" y="487680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24200" y="4724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124200" y="6400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038600" y="4724400"/>
            <a:ext cx="0" cy="167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6" idx="1"/>
          </p:cNvCxnSpPr>
          <p:nvPr/>
        </p:nvCxnSpPr>
        <p:spPr>
          <a:xfrm>
            <a:off x="4038600" y="6096000"/>
            <a:ext cx="20574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886200" y="51816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Dwight</dc:creator>
  <cp:lastModifiedBy>Dwight</cp:lastModifiedBy>
  <cp:revision>3</cp:revision>
  <dcterms:created xsi:type="dcterms:W3CDTF">2016-08-17T16:15:04Z</dcterms:created>
  <dcterms:modified xsi:type="dcterms:W3CDTF">2016-08-17T16:36:13Z</dcterms:modified>
</cp:coreProperties>
</file>