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6" r:id="rId3"/>
    <p:sldId id="274" r:id="rId4"/>
    <p:sldId id="275"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D720D8-CD04-4F56-B34F-7D6DF114B910}" type="datetimeFigureOut">
              <a:rPr lang="en-US" smtClean="0"/>
              <a:t>7/14/2016</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9334C07-A4BD-4C9D-BFA7-5265098701AA}" type="slidenum">
              <a:rPr lang="en-US" smtClean="0"/>
              <a:t>‹#›</a:t>
            </a:fld>
            <a:endParaRPr lang="en-US"/>
          </a:p>
        </p:txBody>
      </p:sp>
    </p:spTree>
    <p:extLst>
      <p:ext uri="{BB962C8B-B14F-4D97-AF65-F5344CB8AC3E}">
        <p14:creationId xmlns:p14="http://schemas.microsoft.com/office/powerpoint/2010/main" val="3953926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D720D8-CD04-4F56-B34F-7D6DF114B910}" type="datetimeFigureOut">
              <a:rPr lang="en-US" smtClean="0"/>
              <a:t>7/14/2016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34C07-A4BD-4C9D-BFA7-5265098701AA}" type="slidenum">
              <a:rPr lang="en-US" smtClean="0"/>
              <a:t>‹#›</a:t>
            </a:fld>
            <a:endParaRPr lang="en-US"/>
          </a:p>
        </p:txBody>
      </p:sp>
    </p:spTree>
    <p:extLst>
      <p:ext uri="{BB962C8B-B14F-4D97-AF65-F5344CB8AC3E}">
        <p14:creationId xmlns:p14="http://schemas.microsoft.com/office/powerpoint/2010/main" val="421852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D720D8-CD04-4F56-B34F-7D6DF114B910}" type="datetimeFigureOut">
              <a:rPr lang="en-US" smtClean="0"/>
              <a:t>7/14/2016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34C07-A4BD-4C9D-BFA7-5265098701AA}" type="slidenum">
              <a:rPr lang="en-US" smtClean="0"/>
              <a:t>‹#›</a:t>
            </a:fld>
            <a:endParaRPr lang="en-US"/>
          </a:p>
        </p:txBody>
      </p:sp>
    </p:spTree>
    <p:extLst>
      <p:ext uri="{BB962C8B-B14F-4D97-AF65-F5344CB8AC3E}">
        <p14:creationId xmlns:p14="http://schemas.microsoft.com/office/powerpoint/2010/main" val="804142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D720D8-CD04-4F56-B34F-7D6DF114B910}" type="datetimeFigureOut">
              <a:rPr lang="en-US" smtClean="0"/>
              <a:t>7/14/2016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34C07-A4BD-4C9D-BFA7-5265098701A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9602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D720D8-CD04-4F56-B34F-7D6DF114B910}" type="datetimeFigureOut">
              <a:rPr lang="en-US" smtClean="0"/>
              <a:t>7/14/2016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34C07-A4BD-4C9D-BFA7-5265098701AA}" type="slidenum">
              <a:rPr lang="en-US" smtClean="0"/>
              <a:t>‹#›</a:t>
            </a:fld>
            <a:endParaRPr lang="en-US"/>
          </a:p>
        </p:txBody>
      </p:sp>
    </p:spTree>
    <p:extLst>
      <p:ext uri="{BB962C8B-B14F-4D97-AF65-F5344CB8AC3E}">
        <p14:creationId xmlns:p14="http://schemas.microsoft.com/office/powerpoint/2010/main" val="2975092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3D720D8-CD04-4F56-B34F-7D6DF114B910}" type="datetimeFigureOut">
              <a:rPr lang="en-US" smtClean="0"/>
              <a:t>7/14/2016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34C07-A4BD-4C9D-BFA7-5265098701AA}" type="slidenum">
              <a:rPr lang="en-US" smtClean="0"/>
              <a:t>‹#›</a:t>
            </a:fld>
            <a:endParaRPr lang="en-US"/>
          </a:p>
        </p:txBody>
      </p:sp>
    </p:spTree>
    <p:extLst>
      <p:ext uri="{BB962C8B-B14F-4D97-AF65-F5344CB8AC3E}">
        <p14:creationId xmlns:p14="http://schemas.microsoft.com/office/powerpoint/2010/main" val="1828270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3D720D8-CD04-4F56-B34F-7D6DF114B910}" type="datetimeFigureOut">
              <a:rPr lang="en-US" smtClean="0"/>
              <a:t>7/14/2016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34C07-A4BD-4C9D-BFA7-5265098701AA}" type="slidenum">
              <a:rPr lang="en-US" smtClean="0"/>
              <a:t>‹#›</a:t>
            </a:fld>
            <a:endParaRPr lang="en-US"/>
          </a:p>
        </p:txBody>
      </p:sp>
    </p:spTree>
    <p:extLst>
      <p:ext uri="{BB962C8B-B14F-4D97-AF65-F5344CB8AC3E}">
        <p14:creationId xmlns:p14="http://schemas.microsoft.com/office/powerpoint/2010/main" val="1036301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D720D8-CD04-4F56-B34F-7D6DF114B910}" type="datetimeFigureOut">
              <a:rPr lang="en-US" smtClean="0"/>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34C07-A4BD-4C9D-BFA7-5265098701AA}" type="slidenum">
              <a:rPr lang="en-US" smtClean="0"/>
              <a:t>‹#›</a:t>
            </a:fld>
            <a:endParaRPr lang="en-US"/>
          </a:p>
        </p:txBody>
      </p:sp>
    </p:spTree>
    <p:extLst>
      <p:ext uri="{BB962C8B-B14F-4D97-AF65-F5344CB8AC3E}">
        <p14:creationId xmlns:p14="http://schemas.microsoft.com/office/powerpoint/2010/main" val="2333532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D720D8-CD04-4F56-B34F-7D6DF114B910}" type="datetimeFigureOut">
              <a:rPr lang="en-US" smtClean="0"/>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34C07-A4BD-4C9D-BFA7-5265098701AA}" type="slidenum">
              <a:rPr lang="en-US" smtClean="0"/>
              <a:t>‹#›</a:t>
            </a:fld>
            <a:endParaRPr lang="en-US"/>
          </a:p>
        </p:txBody>
      </p:sp>
    </p:spTree>
    <p:extLst>
      <p:ext uri="{BB962C8B-B14F-4D97-AF65-F5344CB8AC3E}">
        <p14:creationId xmlns:p14="http://schemas.microsoft.com/office/powerpoint/2010/main" val="498461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D720D8-CD04-4F56-B34F-7D6DF114B910}" type="datetimeFigureOut">
              <a:rPr lang="en-US" smtClean="0"/>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34C07-A4BD-4C9D-BFA7-5265098701AA}" type="slidenum">
              <a:rPr lang="en-US" smtClean="0"/>
              <a:t>‹#›</a:t>
            </a:fld>
            <a:endParaRPr lang="en-US"/>
          </a:p>
        </p:txBody>
      </p:sp>
    </p:spTree>
    <p:extLst>
      <p:ext uri="{BB962C8B-B14F-4D97-AF65-F5344CB8AC3E}">
        <p14:creationId xmlns:p14="http://schemas.microsoft.com/office/powerpoint/2010/main" val="369281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D720D8-CD04-4F56-B34F-7D6DF114B910}" type="datetimeFigureOut">
              <a:rPr lang="en-US" smtClean="0"/>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34C07-A4BD-4C9D-BFA7-5265098701AA}" type="slidenum">
              <a:rPr lang="en-US" smtClean="0"/>
              <a:t>‹#›</a:t>
            </a:fld>
            <a:endParaRPr lang="en-US"/>
          </a:p>
        </p:txBody>
      </p:sp>
    </p:spTree>
    <p:extLst>
      <p:ext uri="{BB962C8B-B14F-4D97-AF65-F5344CB8AC3E}">
        <p14:creationId xmlns:p14="http://schemas.microsoft.com/office/powerpoint/2010/main" val="313323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D720D8-CD04-4F56-B34F-7D6DF114B910}" type="datetimeFigureOut">
              <a:rPr lang="en-US" smtClean="0"/>
              <a:t>7/14/2016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34C07-A4BD-4C9D-BFA7-5265098701AA}" type="slidenum">
              <a:rPr lang="en-US" smtClean="0"/>
              <a:t>‹#›</a:t>
            </a:fld>
            <a:endParaRPr lang="en-US"/>
          </a:p>
        </p:txBody>
      </p:sp>
    </p:spTree>
    <p:extLst>
      <p:ext uri="{BB962C8B-B14F-4D97-AF65-F5344CB8AC3E}">
        <p14:creationId xmlns:p14="http://schemas.microsoft.com/office/powerpoint/2010/main" val="2822560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D720D8-CD04-4F56-B34F-7D6DF114B910}" type="datetimeFigureOut">
              <a:rPr lang="en-US" smtClean="0"/>
              <a:t>7/14/2016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34C07-A4BD-4C9D-BFA7-5265098701AA}" type="slidenum">
              <a:rPr lang="en-US" smtClean="0"/>
              <a:t>‹#›</a:t>
            </a:fld>
            <a:endParaRPr lang="en-US"/>
          </a:p>
        </p:txBody>
      </p:sp>
    </p:spTree>
    <p:extLst>
      <p:ext uri="{BB962C8B-B14F-4D97-AF65-F5344CB8AC3E}">
        <p14:creationId xmlns:p14="http://schemas.microsoft.com/office/powerpoint/2010/main" val="66485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D720D8-CD04-4F56-B34F-7D6DF114B910}" type="datetimeFigureOut">
              <a:rPr lang="en-US" smtClean="0"/>
              <a:t>7/14/2016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34C07-A4BD-4C9D-BFA7-5265098701AA}" type="slidenum">
              <a:rPr lang="en-US" smtClean="0"/>
              <a:t>‹#›</a:t>
            </a:fld>
            <a:endParaRPr lang="en-US"/>
          </a:p>
        </p:txBody>
      </p:sp>
    </p:spTree>
    <p:extLst>
      <p:ext uri="{BB962C8B-B14F-4D97-AF65-F5344CB8AC3E}">
        <p14:creationId xmlns:p14="http://schemas.microsoft.com/office/powerpoint/2010/main" val="467213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20D8-CD04-4F56-B34F-7D6DF114B910}" type="datetimeFigureOut">
              <a:rPr lang="en-US" smtClean="0"/>
              <a:t>7/14/2016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34C07-A4BD-4C9D-BFA7-5265098701AA}" type="slidenum">
              <a:rPr lang="en-US" smtClean="0"/>
              <a:t>‹#›</a:t>
            </a:fld>
            <a:endParaRPr lang="en-US"/>
          </a:p>
        </p:txBody>
      </p:sp>
    </p:spTree>
    <p:extLst>
      <p:ext uri="{BB962C8B-B14F-4D97-AF65-F5344CB8AC3E}">
        <p14:creationId xmlns:p14="http://schemas.microsoft.com/office/powerpoint/2010/main" val="3076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D720D8-CD04-4F56-B34F-7D6DF114B910}" type="datetimeFigureOut">
              <a:rPr lang="en-US" smtClean="0"/>
              <a:t>7/14/2016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34C07-A4BD-4C9D-BFA7-5265098701AA}" type="slidenum">
              <a:rPr lang="en-US" smtClean="0"/>
              <a:t>‹#›</a:t>
            </a:fld>
            <a:endParaRPr lang="en-US"/>
          </a:p>
        </p:txBody>
      </p:sp>
    </p:spTree>
    <p:extLst>
      <p:ext uri="{BB962C8B-B14F-4D97-AF65-F5344CB8AC3E}">
        <p14:creationId xmlns:p14="http://schemas.microsoft.com/office/powerpoint/2010/main" val="282866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D720D8-CD04-4F56-B34F-7D6DF114B910}" type="datetimeFigureOut">
              <a:rPr lang="en-US" smtClean="0"/>
              <a:t>7/14/2016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34C07-A4BD-4C9D-BFA7-5265098701AA}" type="slidenum">
              <a:rPr lang="en-US" smtClean="0"/>
              <a:t>‹#›</a:t>
            </a:fld>
            <a:endParaRPr lang="en-US"/>
          </a:p>
        </p:txBody>
      </p:sp>
    </p:spTree>
    <p:extLst>
      <p:ext uri="{BB962C8B-B14F-4D97-AF65-F5344CB8AC3E}">
        <p14:creationId xmlns:p14="http://schemas.microsoft.com/office/powerpoint/2010/main" val="331968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D720D8-CD04-4F56-B34F-7D6DF114B910}" type="datetimeFigureOut">
              <a:rPr lang="en-US" smtClean="0"/>
              <a:t>7/14/2016</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334C07-A4BD-4C9D-BFA7-5265098701AA}" type="slidenum">
              <a:rPr lang="en-US" smtClean="0"/>
              <a:t>‹#›</a:t>
            </a:fld>
            <a:endParaRPr lang="en-US"/>
          </a:p>
        </p:txBody>
      </p:sp>
    </p:spTree>
    <p:extLst>
      <p:ext uri="{BB962C8B-B14F-4D97-AF65-F5344CB8AC3E}">
        <p14:creationId xmlns:p14="http://schemas.microsoft.com/office/powerpoint/2010/main" val="15629538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a:t>
            </a:r>
            <a:r>
              <a:rPr lang="en-US" dirty="0" err="1" smtClean="0"/>
              <a:t>Ligtas</a:t>
            </a:r>
            <a:r>
              <a:rPr lang="en-US" dirty="0" smtClean="0"/>
              <a:t> </a:t>
            </a:r>
            <a:r>
              <a:rPr lang="en-US" dirty="0" err="1" smtClean="0"/>
              <a:t>sakay</a:t>
            </a:r>
            <a:r>
              <a:rPr lang="en-US" dirty="0" smtClean="0"/>
              <a:t> mobile application	</a:t>
            </a:r>
            <a:endParaRPr lang="en-US" dirty="0"/>
          </a:p>
        </p:txBody>
      </p:sp>
      <p:sp>
        <p:nvSpPr>
          <p:cNvPr id="3" name="Subtitle 2"/>
          <p:cNvSpPr>
            <a:spLocks noGrp="1"/>
          </p:cNvSpPr>
          <p:nvPr>
            <p:ph type="subTitle" idx="1"/>
          </p:nvPr>
        </p:nvSpPr>
        <p:spPr/>
        <p:txBody>
          <a:bodyPr>
            <a:normAutofit fontScale="92500" lnSpcReduction="20000"/>
          </a:bodyPr>
          <a:lstStyle/>
          <a:p>
            <a:r>
              <a:rPr lang="en-US" dirty="0" err="1" smtClean="0"/>
              <a:t>Dizon</a:t>
            </a:r>
            <a:r>
              <a:rPr lang="en-US" dirty="0" smtClean="0"/>
              <a:t>, </a:t>
            </a:r>
            <a:r>
              <a:rPr lang="en-US" dirty="0" err="1" smtClean="0"/>
              <a:t>dan</a:t>
            </a:r>
            <a:r>
              <a:rPr lang="en-US" dirty="0" smtClean="0"/>
              <a:t> Patrick r.</a:t>
            </a:r>
          </a:p>
          <a:p>
            <a:r>
              <a:rPr lang="en-US" dirty="0" err="1" smtClean="0"/>
              <a:t>Maraya</a:t>
            </a:r>
            <a:r>
              <a:rPr lang="en-US" dirty="0" smtClean="0"/>
              <a:t>, </a:t>
            </a:r>
            <a:r>
              <a:rPr lang="en-US" dirty="0" err="1" smtClean="0"/>
              <a:t>lorin</a:t>
            </a:r>
            <a:endParaRPr lang="en-US" dirty="0" smtClean="0"/>
          </a:p>
          <a:p>
            <a:r>
              <a:rPr lang="en-US" dirty="0" err="1" smtClean="0"/>
              <a:t>Pilares</a:t>
            </a:r>
            <a:r>
              <a:rPr lang="en-US" dirty="0" smtClean="0"/>
              <a:t>, Dwight Stephen </a:t>
            </a:r>
            <a:r>
              <a:rPr lang="en-US" dirty="0" err="1" smtClean="0"/>
              <a:t>paolo</a:t>
            </a:r>
            <a:r>
              <a:rPr lang="en-US" dirty="0" smtClean="0"/>
              <a:t> C.</a:t>
            </a:r>
          </a:p>
          <a:p>
            <a:r>
              <a:rPr lang="en-US" dirty="0" err="1" smtClean="0"/>
              <a:t>Pintado</a:t>
            </a:r>
            <a:r>
              <a:rPr lang="en-US" dirty="0" smtClean="0"/>
              <a:t>, </a:t>
            </a:r>
            <a:r>
              <a:rPr lang="en-US" dirty="0" err="1" smtClean="0"/>
              <a:t>vic</a:t>
            </a:r>
            <a:r>
              <a:rPr lang="en-US" dirty="0" smtClean="0"/>
              <a:t> Arthur g.</a:t>
            </a:r>
          </a:p>
        </p:txBody>
      </p:sp>
    </p:spTree>
    <p:extLst>
      <p:ext uri="{BB962C8B-B14F-4D97-AF65-F5344CB8AC3E}">
        <p14:creationId xmlns:p14="http://schemas.microsoft.com/office/powerpoint/2010/main" val="3416907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33751"/>
            <a:ext cx="9905998" cy="1478570"/>
          </a:xfrm>
        </p:spPr>
        <p:txBody>
          <a:bodyPr>
            <a:normAutofit fontScale="90000"/>
          </a:bodyPr>
          <a:lstStyle/>
          <a:p>
            <a:r>
              <a:rPr lang="en-US" dirty="0" smtClean="0"/>
              <a:t>Data flow</a:t>
            </a:r>
            <a:br>
              <a:rPr lang="en-US" dirty="0" smtClean="0"/>
            </a:br>
            <a:r>
              <a:rPr lang="en-US" dirty="0" smtClean="0"/>
              <a:t>diagram</a:t>
            </a:r>
            <a:br>
              <a:rPr lang="en-US" dirty="0" smtClean="0"/>
            </a:br>
            <a:r>
              <a:rPr lang="en-US" dirty="0" smtClean="0"/>
              <a:t>level 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276" y="0"/>
            <a:ext cx="10058400" cy="6858000"/>
          </a:xfrm>
          <a:prstGeom prst="rect">
            <a:avLst/>
          </a:prstGeom>
        </p:spPr>
      </p:pic>
    </p:spTree>
    <p:extLst>
      <p:ext uri="{BB962C8B-B14F-4D97-AF65-F5344CB8AC3E}">
        <p14:creationId xmlns:p14="http://schemas.microsoft.com/office/powerpoint/2010/main" val="1368218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77444"/>
            <a:ext cx="9905998" cy="1478570"/>
          </a:xfrm>
        </p:spPr>
        <p:txBody>
          <a:bodyPr>
            <a:normAutofit fontScale="90000"/>
          </a:bodyPr>
          <a:lstStyle/>
          <a:p>
            <a:r>
              <a:rPr lang="en-US" dirty="0" smtClean="0"/>
              <a:t>Data</a:t>
            </a:r>
            <a:br>
              <a:rPr lang="en-US" dirty="0" smtClean="0"/>
            </a:br>
            <a:r>
              <a:rPr lang="en-US" dirty="0" smtClean="0"/>
              <a:t>flow</a:t>
            </a:r>
            <a:br>
              <a:rPr lang="en-US" dirty="0" smtClean="0"/>
            </a:br>
            <a:r>
              <a:rPr lang="en-US" dirty="0" smtClean="0"/>
              <a:t>diagram</a:t>
            </a:r>
            <a:br>
              <a:rPr lang="en-US" dirty="0" smtClean="0"/>
            </a:br>
            <a:r>
              <a:rPr lang="en-US" dirty="0" smtClean="0"/>
              <a:t>level 1:</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8408" y="117566"/>
            <a:ext cx="10058400" cy="6456881"/>
          </a:xfrm>
          <a:prstGeom prst="rect">
            <a:avLst/>
          </a:prstGeom>
        </p:spPr>
      </p:pic>
    </p:spTree>
    <p:extLst>
      <p:ext uri="{BB962C8B-B14F-4D97-AF65-F5344CB8AC3E}">
        <p14:creationId xmlns:p14="http://schemas.microsoft.com/office/powerpoint/2010/main" val="4150263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33751"/>
            <a:ext cx="9905998" cy="1478570"/>
          </a:xfrm>
        </p:spPr>
        <p:txBody>
          <a:bodyPr>
            <a:normAutofit/>
          </a:bodyPr>
          <a:lstStyle/>
          <a:p>
            <a:r>
              <a:rPr lang="en-US" dirty="0" smtClean="0"/>
              <a:t>Sequence</a:t>
            </a:r>
            <a:br>
              <a:rPr lang="en-US" dirty="0" smtClean="0"/>
            </a:br>
            <a:r>
              <a:rPr lang="en-US" dirty="0" smtClean="0"/>
              <a:t>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5480" y="0"/>
            <a:ext cx="6881039" cy="6858000"/>
          </a:xfrm>
          <a:prstGeom prst="rect">
            <a:avLst/>
          </a:prstGeom>
        </p:spPr>
      </p:pic>
    </p:spTree>
    <p:extLst>
      <p:ext uri="{BB962C8B-B14F-4D97-AF65-F5344CB8AC3E}">
        <p14:creationId xmlns:p14="http://schemas.microsoft.com/office/powerpoint/2010/main" val="1488589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33751"/>
            <a:ext cx="9905998" cy="1478570"/>
          </a:xfrm>
        </p:spPr>
        <p:txBody>
          <a:bodyPr>
            <a:normAutofit/>
          </a:bodyPr>
          <a:lstStyle/>
          <a:p>
            <a:r>
              <a:rPr lang="en-US" dirty="0" smtClean="0"/>
              <a:t>Sequence</a:t>
            </a:r>
            <a:br>
              <a:rPr lang="en-US" dirty="0" smtClean="0"/>
            </a:br>
            <a:r>
              <a:rPr lang="en-US" dirty="0" smtClean="0"/>
              <a:t>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9765" y="0"/>
            <a:ext cx="7032469" cy="6858000"/>
          </a:xfrm>
          <a:prstGeom prst="rect">
            <a:avLst/>
          </a:prstGeom>
        </p:spPr>
      </p:pic>
    </p:spTree>
    <p:extLst>
      <p:ext uri="{BB962C8B-B14F-4D97-AF65-F5344CB8AC3E}">
        <p14:creationId xmlns:p14="http://schemas.microsoft.com/office/powerpoint/2010/main" val="2713295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33751"/>
            <a:ext cx="9905998" cy="1478570"/>
          </a:xfrm>
        </p:spPr>
        <p:txBody>
          <a:bodyPr>
            <a:normAutofit/>
          </a:bodyPr>
          <a:lstStyle/>
          <a:p>
            <a:r>
              <a:rPr lang="en-US" dirty="0" smtClean="0"/>
              <a:t>Class </a:t>
            </a:r>
            <a:br>
              <a:rPr lang="en-US" dirty="0" smtClean="0"/>
            </a:br>
            <a:r>
              <a:rPr lang="en-US" dirty="0" smtClean="0"/>
              <a:t>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0"/>
            <a:ext cx="9144000" cy="6858000"/>
          </a:xfrm>
          <a:prstGeom prst="rect">
            <a:avLst/>
          </a:prstGeom>
        </p:spPr>
      </p:pic>
    </p:spTree>
    <p:extLst>
      <p:ext uri="{BB962C8B-B14F-4D97-AF65-F5344CB8AC3E}">
        <p14:creationId xmlns:p14="http://schemas.microsoft.com/office/powerpoint/2010/main" val="3673786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33751"/>
            <a:ext cx="9905998" cy="1478570"/>
          </a:xfrm>
        </p:spPr>
        <p:txBody>
          <a:bodyPr>
            <a:normAutofit/>
          </a:bodyPr>
          <a:lstStyle/>
          <a:p>
            <a:r>
              <a:rPr lang="en-US" dirty="0" smtClean="0"/>
              <a:t>Object </a:t>
            </a:r>
            <a:br>
              <a:rPr lang="en-US" dirty="0" smtClean="0"/>
            </a:br>
            <a:r>
              <a:rPr lang="en-US" dirty="0" smtClean="0"/>
              <a:t>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166" y="0"/>
            <a:ext cx="9191874" cy="6858000"/>
          </a:xfrm>
          <a:prstGeom prst="rect">
            <a:avLst/>
          </a:prstGeom>
        </p:spPr>
      </p:pic>
    </p:spTree>
    <p:extLst>
      <p:ext uri="{BB962C8B-B14F-4D97-AF65-F5344CB8AC3E}">
        <p14:creationId xmlns:p14="http://schemas.microsoft.com/office/powerpoint/2010/main" val="507320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33751"/>
            <a:ext cx="9905998" cy="1478570"/>
          </a:xfrm>
        </p:spPr>
        <p:txBody>
          <a:bodyPr>
            <a:normAutofit fontScale="90000"/>
          </a:bodyPr>
          <a:lstStyle/>
          <a:p>
            <a:r>
              <a:rPr lang="en-US" dirty="0" smtClean="0"/>
              <a:t>State</a:t>
            </a:r>
            <a:br>
              <a:rPr lang="en-US" dirty="0" smtClean="0"/>
            </a:br>
            <a:r>
              <a:rPr lang="en-US" dirty="0" smtClean="0"/>
              <a:t>machine</a:t>
            </a:r>
            <a:br>
              <a:rPr lang="en-US" dirty="0" smtClean="0"/>
            </a:br>
            <a:r>
              <a:rPr lang="en-US" dirty="0" smtClean="0"/>
              <a:t>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759" y="365761"/>
            <a:ext cx="10058400" cy="6207918"/>
          </a:xfrm>
          <a:prstGeom prst="rect">
            <a:avLst/>
          </a:prstGeom>
        </p:spPr>
      </p:pic>
    </p:spTree>
    <p:extLst>
      <p:ext uri="{BB962C8B-B14F-4D97-AF65-F5344CB8AC3E}">
        <p14:creationId xmlns:p14="http://schemas.microsoft.com/office/powerpoint/2010/main" val="1634994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33751"/>
            <a:ext cx="9905998" cy="1478570"/>
          </a:xfrm>
        </p:spPr>
        <p:txBody>
          <a:bodyPr>
            <a:normAutofit fontScale="90000"/>
          </a:bodyPr>
          <a:lstStyle/>
          <a:p>
            <a:r>
              <a:rPr lang="en-US" dirty="0" smtClean="0"/>
              <a:t>State</a:t>
            </a:r>
            <a:br>
              <a:rPr lang="en-US" dirty="0" smtClean="0"/>
            </a:br>
            <a:r>
              <a:rPr lang="en-US" dirty="0" smtClean="0"/>
              <a:t>machine</a:t>
            </a:r>
            <a:br>
              <a:rPr lang="en-US" dirty="0" smtClean="0"/>
            </a:br>
            <a:r>
              <a:rPr lang="en-US" dirty="0" smtClean="0"/>
              <a:t>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4294" y="-13063"/>
            <a:ext cx="8725885" cy="6858000"/>
          </a:xfrm>
          <a:prstGeom prst="rect">
            <a:avLst/>
          </a:prstGeom>
        </p:spPr>
      </p:pic>
    </p:spTree>
    <p:extLst>
      <p:ext uri="{BB962C8B-B14F-4D97-AF65-F5344CB8AC3E}">
        <p14:creationId xmlns:p14="http://schemas.microsoft.com/office/powerpoint/2010/main" val="2314069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33751"/>
            <a:ext cx="9905998" cy="1478570"/>
          </a:xfrm>
        </p:spPr>
        <p:txBody>
          <a:bodyPr>
            <a:normAutofit/>
          </a:bodyPr>
          <a:lstStyle/>
          <a:p>
            <a:r>
              <a:rPr lang="en-US" dirty="0" smtClean="0"/>
              <a:t>Timing</a:t>
            </a:r>
            <a:br>
              <a:rPr lang="en-US" dirty="0" smtClean="0"/>
            </a:br>
            <a:r>
              <a:rPr lang="en-US" dirty="0" smtClean="0"/>
              <a:t>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0"/>
            <a:ext cx="9144000" cy="6858000"/>
          </a:xfrm>
          <a:prstGeom prst="rect">
            <a:avLst/>
          </a:prstGeom>
        </p:spPr>
      </p:pic>
    </p:spTree>
    <p:extLst>
      <p:ext uri="{BB962C8B-B14F-4D97-AF65-F5344CB8AC3E}">
        <p14:creationId xmlns:p14="http://schemas.microsoft.com/office/powerpoint/2010/main" val="3513882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33751"/>
            <a:ext cx="9905998" cy="1478570"/>
          </a:xfrm>
        </p:spPr>
        <p:txBody>
          <a:bodyPr>
            <a:normAutofit fontScale="90000"/>
          </a:bodyPr>
          <a:lstStyle/>
          <a:p>
            <a:r>
              <a:rPr lang="en-US" dirty="0" smtClean="0"/>
              <a:t>Activity</a:t>
            </a:r>
            <a:br>
              <a:rPr lang="en-US" dirty="0" smtClean="0"/>
            </a:br>
            <a:r>
              <a:rPr lang="en-US" dirty="0" smtClean="0"/>
              <a:t>diagram:</a:t>
            </a:r>
            <a:br>
              <a:rPr lang="en-US" dirty="0" smtClean="0"/>
            </a:br>
            <a:r>
              <a:rPr lang="en-US" dirty="0" smtClean="0"/>
              <a:t>user avail </a:t>
            </a:r>
            <a:br>
              <a:rPr lang="en-US" dirty="0" smtClean="0"/>
            </a:br>
            <a:r>
              <a:rPr lang="en-US" dirty="0" smtClean="0"/>
              <a:t>service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463" y="0"/>
            <a:ext cx="8966537" cy="6858000"/>
          </a:xfrm>
          <a:prstGeom prst="rect">
            <a:avLst/>
          </a:prstGeom>
        </p:spPr>
      </p:pic>
    </p:spTree>
    <p:extLst>
      <p:ext uri="{BB962C8B-B14F-4D97-AF65-F5344CB8AC3E}">
        <p14:creationId xmlns:p14="http://schemas.microsoft.com/office/powerpoint/2010/main" val="826864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lstStyle/>
          <a:p>
            <a:r>
              <a:rPr lang="en-US" dirty="0" err="1"/>
              <a:t>Ligtas</a:t>
            </a:r>
            <a:r>
              <a:rPr lang="en-US" dirty="0"/>
              <a:t> </a:t>
            </a:r>
            <a:r>
              <a:rPr lang="en-US" dirty="0" err="1"/>
              <a:t>Sakay</a:t>
            </a:r>
            <a:r>
              <a:rPr lang="en-US" dirty="0"/>
              <a:t> Mobile Application is a safety commuting application which can help passengers to immediately report abusive PUV Drivers they may encounter. Summary features of the application includes QR Code Scanner - Scan QR Code of PUV and automatically shows information of the vehicle as well as driver's information and send it to assigned contact, Track users' location, Report Button and Danger Button.</a:t>
            </a:r>
          </a:p>
          <a:p>
            <a:endParaRPr lang="en-US" dirty="0"/>
          </a:p>
        </p:txBody>
      </p:sp>
    </p:spTree>
    <p:extLst>
      <p:ext uri="{BB962C8B-B14F-4D97-AF65-F5344CB8AC3E}">
        <p14:creationId xmlns:p14="http://schemas.microsoft.com/office/powerpoint/2010/main" val="176138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1580"/>
            <a:ext cx="9905998" cy="1478570"/>
          </a:xfrm>
        </p:spPr>
        <p:txBody>
          <a:bodyPr>
            <a:normAutofit fontScale="90000"/>
          </a:bodyPr>
          <a:lstStyle/>
          <a:p>
            <a:r>
              <a:rPr lang="en-US" dirty="0" smtClean="0"/>
              <a:t>Activity</a:t>
            </a:r>
            <a:br>
              <a:rPr lang="en-US" dirty="0" smtClean="0"/>
            </a:br>
            <a:r>
              <a:rPr lang="en-US" dirty="0" smtClean="0"/>
              <a:t>diagram: </a:t>
            </a:r>
            <a:br>
              <a:rPr lang="en-US" dirty="0" smtClean="0"/>
            </a:br>
            <a:r>
              <a:rPr lang="en-US" dirty="0" smtClean="0"/>
              <a:t>obtain </a:t>
            </a:r>
            <a:r>
              <a:rPr lang="en-US" dirty="0" err="1" smtClean="0"/>
              <a:t>qr</a:t>
            </a:r>
            <a:r>
              <a:rPr lang="en-US" dirty="0" smtClean="0"/>
              <a:t> </a:t>
            </a:r>
            <a:br>
              <a:rPr lang="en-US" dirty="0" smtClean="0"/>
            </a:br>
            <a:r>
              <a:rPr lang="en-US" dirty="0" smtClean="0"/>
              <a:t>code </a:t>
            </a:r>
            <a:br>
              <a:rPr lang="en-US" dirty="0" smtClean="0"/>
            </a:br>
            <a:r>
              <a:rPr lang="en-US" dirty="0" smtClean="0"/>
              <a:t>(continuation)</a:t>
            </a:r>
            <a:br>
              <a:rPr lang="en-US" dirty="0" smtClean="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335" y="0"/>
            <a:ext cx="9172665" cy="6858000"/>
          </a:xfrm>
          <a:prstGeom prst="rect">
            <a:avLst/>
          </a:prstGeom>
        </p:spPr>
      </p:pic>
    </p:spTree>
    <p:extLst>
      <p:ext uri="{BB962C8B-B14F-4D97-AF65-F5344CB8AC3E}">
        <p14:creationId xmlns:p14="http://schemas.microsoft.com/office/powerpoint/2010/main" val="2104605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33751"/>
            <a:ext cx="9905998" cy="1478570"/>
          </a:xfrm>
        </p:spPr>
        <p:txBody>
          <a:bodyPr>
            <a:normAutofit/>
          </a:bodyPr>
          <a:lstStyle/>
          <a:p>
            <a:r>
              <a:rPr lang="en-US" dirty="0" smtClean="0"/>
              <a:t>Activity</a:t>
            </a:r>
            <a:br>
              <a:rPr lang="en-US" dirty="0" smtClean="0"/>
            </a:br>
            <a:r>
              <a:rPr lang="en-US" dirty="0" smtClean="0"/>
              <a:t>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9433" y="0"/>
            <a:ext cx="9012567" cy="6858000"/>
          </a:xfrm>
          <a:prstGeom prst="rect">
            <a:avLst/>
          </a:prstGeom>
        </p:spPr>
      </p:pic>
    </p:spTree>
    <p:extLst>
      <p:ext uri="{BB962C8B-B14F-4D97-AF65-F5344CB8AC3E}">
        <p14:creationId xmlns:p14="http://schemas.microsoft.com/office/powerpoint/2010/main" val="1828974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objectives:</a:t>
            </a:r>
            <a:endParaRPr lang="en-US" dirty="0"/>
          </a:p>
        </p:txBody>
      </p:sp>
      <p:sp>
        <p:nvSpPr>
          <p:cNvPr id="3" name="Content Placeholder 2"/>
          <p:cNvSpPr>
            <a:spLocks noGrp="1"/>
          </p:cNvSpPr>
          <p:nvPr>
            <p:ph idx="1"/>
          </p:nvPr>
        </p:nvSpPr>
        <p:spPr/>
        <p:txBody>
          <a:bodyPr/>
          <a:lstStyle/>
          <a:p>
            <a:r>
              <a:rPr lang="en-US" dirty="0"/>
              <a:t>To make a system that will give benefits to commuters and to provide security whenever they travel</a:t>
            </a:r>
          </a:p>
          <a:p>
            <a:endParaRPr lang="en-US" dirty="0"/>
          </a:p>
        </p:txBody>
      </p:sp>
    </p:spTree>
    <p:extLst>
      <p:ext uri="{BB962C8B-B14F-4D97-AF65-F5344CB8AC3E}">
        <p14:creationId xmlns:p14="http://schemas.microsoft.com/office/powerpoint/2010/main" val="432085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objectives:</a:t>
            </a:r>
            <a:endParaRPr lang="en-US" dirty="0"/>
          </a:p>
        </p:txBody>
      </p:sp>
      <p:sp>
        <p:nvSpPr>
          <p:cNvPr id="3" name="Content Placeholder 2"/>
          <p:cNvSpPr>
            <a:spLocks noGrp="1"/>
          </p:cNvSpPr>
          <p:nvPr>
            <p:ph idx="1"/>
          </p:nvPr>
        </p:nvSpPr>
        <p:spPr/>
        <p:txBody>
          <a:bodyPr/>
          <a:lstStyle/>
          <a:p>
            <a:r>
              <a:rPr lang="en-US" dirty="0"/>
              <a:t>To encourage passengers to report abusive PUV Drivers</a:t>
            </a:r>
          </a:p>
          <a:p>
            <a:r>
              <a:rPr lang="en-US" dirty="0"/>
              <a:t>To encourage passengers to report violations they have encountered</a:t>
            </a:r>
          </a:p>
          <a:p>
            <a:r>
              <a:rPr lang="en-US" dirty="0"/>
              <a:t>To motivate commuters to take a part in making travel experience safe and efficient.</a:t>
            </a:r>
          </a:p>
          <a:p>
            <a:endParaRPr lang="en-US" dirty="0"/>
          </a:p>
        </p:txBody>
      </p:sp>
    </p:spTree>
    <p:extLst>
      <p:ext uri="{BB962C8B-B14F-4D97-AF65-F5344CB8AC3E}">
        <p14:creationId xmlns:p14="http://schemas.microsoft.com/office/powerpoint/2010/main" val="373913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94560"/>
            <a:ext cx="9905998" cy="1478570"/>
          </a:xfrm>
        </p:spPr>
        <p:txBody>
          <a:bodyPr/>
          <a:lstStyle/>
          <a:p>
            <a:r>
              <a:rPr lang="en-US" dirty="0" smtClean="0"/>
              <a:t>Event table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0"/>
            <a:ext cx="9144000" cy="6858000"/>
          </a:xfrm>
          <a:prstGeom prst="rect">
            <a:avLst/>
          </a:prstGeom>
        </p:spPr>
      </p:pic>
    </p:spTree>
    <p:extLst>
      <p:ext uri="{BB962C8B-B14F-4D97-AF65-F5344CB8AC3E}">
        <p14:creationId xmlns:p14="http://schemas.microsoft.com/office/powerpoint/2010/main" val="4171956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2915" y="-235131"/>
            <a:ext cx="9905998" cy="1478570"/>
          </a:xfrm>
        </p:spPr>
        <p:txBody>
          <a:bodyPr/>
          <a:lstStyle/>
          <a:p>
            <a:r>
              <a:rPr lang="en-US" dirty="0" smtClean="0"/>
              <a:t>Use case: admin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834" y="927312"/>
            <a:ext cx="10058400" cy="5291684"/>
          </a:xfrm>
          <a:prstGeom prst="rect">
            <a:avLst/>
          </a:prstGeom>
        </p:spPr>
      </p:pic>
    </p:spTree>
    <p:extLst>
      <p:ext uri="{BB962C8B-B14F-4D97-AF65-F5344CB8AC3E}">
        <p14:creationId xmlns:p14="http://schemas.microsoft.com/office/powerpoint/2010/main" val="1847938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2915" y="-235131"/>
            <a:ext cx="9905998" cy="1478570"/>
          </a:xfrm>
        </p:spPr>
        <p:txBody>
          <a:bodyPr/>
          <a:lstStyle/>
          <a:p>
            <a:r>
              <a:rPr lang="en-US" dirty="0" smtClean="0"/>
              <a:t>Use case: operator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6181" y="1795599"/>
            <a:ext cx="5381625" cy="3162300"/>
          </a:xfrm>
          <a:prstGeom prst="rect">
            <a:avLst/>
          </a:prstGeom>
        </p:spPr>
      </p:pic>
    </p:spTree>
    <p:extLst>
      <p:ext uri="{BB962C8B-B14F-4D97-AF65-F5344CB8AC3E}">
        <p14:creationId xmlns:p14="http://schemas.microsoft.com/office/powerpoint/2010/main" val="2555840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2915" y="-235131"/>
            <a:ext cx="9905998" cy="1478570"/>
          </a:xfrm>
        </p:spPr>
        <p:txBody>
          <a:bodyPr/>
          <a:lstStyle/>
          <a:p>
            <a:r>
              <a:rPr lang="en-US" dirty="0" smtClean="0"/>
              <a:t>Use case: user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327" y="1687285"/>
            <a:ext cx="5457825" cy="3352800"/>
          </a:xfrm>
          <a:prstGeom prst="rect">
            <a:avLst/>
          </a:prstGeom>
        </p:spPr>
      </p:pic>
    </p:spTree>
    <p:extLst>
      <p:ext uri="{BB962C8B-B14F-4D97-AF65-F5344CB8AC3E}">
        <p14:creationId xmlns:p14="http://schemas.microsoft.com/office/powerpoint/2010/main" val="1812987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33751"/>
            <a:ext cx="9905998" cy="1478570"/>
          </a:xfrm>
        </p:spPr>
        <p:txBody>
          <a:bodyPr>
            <a:normAutofit fontScale="90000"/>
          </a:bodyPr>
          <a:lstStyle/>
          <a:p>
            <a:r>
              <a:rPr lang="en-US" dirty="0" smtClean="0"/>
              <a:t>Context </a:t>
            </a:r>
            <a:br>
              <a:rPr lang="en-US" dirty="0" smtClean="0"/>
            </a:br>
            <a:r>
              <a:rPr lang="en-US" dirty="0" smtClean="0"/>
              <a:t>flow </a:t>
            </a:r>
            <a:br>
              <a:rPr lang="en-US" dirty="0" smtClean="0"/>
            </a:br>
            <a:r>
              <a:rPr lang="en-US" dirty="0" smtClean="0"/>
              <a:t>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907" y="0"/>
            <a:ext cx="9657030" cy="6858000"/>
          </a:xfrm>
          <a:prstGeom prst="rect">
            <a:avLst/>
          </a:prstGeom>
        </p:spPr>
      </p:pic>
    </p:spTree>
    <p:extLst>
      <p:ext uri="{BB962C8B-B14F-4D97-AF65-F5344CB8AC3E}">
        <p14:creationId xmlns:p14="http://schemas.microsoft.com/office/powerpoint/2010/main" val="25022876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55</TotalTime>
  <Words>181</Words>
  <Application>Microsoft Office PowerPoint</Application>
  <PresentationFormat>Widescreen</PresentationFormat>
  <Paragraphs>30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Tw Cen MT</vt:lpstr>
      <vt:lpstr>Circuit</vt:lpstr>
      <vt:lpstr>Project Ligtas sakay mobile application </vt:lpstr>
      <vt:lpstr>project description:</vt:lpstr>
      <vt:lpstr>General objectives:</vt:lpstr>
      <vt:lpstr>specific objectives:</vt:lpstr>
      <vt:lpstr>Event table </vt:lpstr>
      <vt:lpstr>Use case: admin</vt:lpstr>
      <vt:lpstr>Use case: operator</vt:lpstr>
      <vt:lpstr>Use case: user</vt:lpstr>
      <vt:lpstr>Context  flow  diagram:</vt:lpstr>
      <vt:lpstr>Data flow diagram level 0:</vt:lpstr>
      <vt:lpstr>Data flow diagram level 1:</vt:lpstr>
      <vt:lpstr>Sequence diagram:</vt:lpstr>
      <vt:lpstr>Sequence diagram:</vt:lpstr>
      <vt:lpstr>Class  diagram:</vt:lpstr>
      <vt:lpstr>Object  diagram:</vt:lpstr>
      <vt:lpstr>State machine diagram:</vt:lpstr>
      <vt:lpstr>State machine diagram:</vt:lpstr>
      <vt:lpstr>Timing diagram:</vt:lpstr>
      <vt:lpstr>Activity diagram: user avail  service</vt:lpstr>
      <vt:lpstr>Activity diagram:  obtain qr  code  (continuation) </vt:lpstr>
      <vt:lpstr>Activity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Ligtas sakay mobile application</dc:title>
  <dc:creator>student</dc:creator>
  <cp:lastModifiedBy>student</cp:lastModifiedBy>
  <cp:revision>5</cp:revision>
  <dcterms:created xsi:type="dcterms:W3CDTF">2016-07-14T07:48:05Z</dcterms:created>
  <dcterms:modified xsi:type="dcterms:W3CDTF">2016-07-14T08:43:31Z</dcterms:modified>
</cp:coreProperties>
</file>