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91" r:id="rId7"/>
    <p:sldId id="292" r:id="rId8"/>
    <p:sldId id="294" r:id="rId9"/>
    <p:sldId id="29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6" autoAdjust="0"/>
    <p:restoredTop sz="94660"/>
  </p:normalViewPr>
  <p:slideViewPr>
    <p:cSldViewPr snapToGrid="0">
      <p:cViewPr varScale="1">
        <p:scale>
          <a:sx n="43" d="100"/>
          <a:sy n="43" d="100"/>
        </p:scale>
        <p:origin x="900" y="42"/>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8C768DF1-76BE-4E7A-89C9-1FC9A66E4515}" type="datetimeFigureOut">
              <a:rPr lang="en-PH" smtClean="0"/>
              <a:t>17/08/2016</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235A3841-1B84-492D-9428-DCBA3D3A7896}" type="slidenum">
              <a:rPr lang="en-PH" smtClean="0"/>
              <a:t>‹#›</a:t>
            </a:fld>
            <a:endParaRPr lang="en-PH"/>
          </a:p>
        </p:txBody>
      </p:sp>
    </p:spTree>
    <p:extLst>
      <p:ext uri="{BB962C8B-B14F-4D97-AF65-F5344CB8AC3E}">
        <p14:creationId xmlns:p14="http://schemas.microsoft.com/office/powerpoint/2010/main" val="3959179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768DF1-76BE-4E7A-89C9-1FC9A66E4515}" type="datetimeFigureOut">
              <a:rPr lang="en-PH" smtClean="0"/>
              <a:t>17/08/2016</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235A3841-1B84-492D-9428-DCBA3D3A7896}" type="slidenum">
              <a:rPr lang="en-PH" smtClean="0"/>
              <a:t>‹#›</a:t>
            </a:fld>
            <a:endParaRPr lang="en-PH"/>
          </a:p>
        </p:txBody>
      </p:sp>
    </p:spTree>
    <p:extLst>
      <p:ext uri="{BB962C8B-B14F-4D97-AF65-F5344CB8AC3E}">
        <p14:creationId xmlns:p14="http://schemas.microsoft.com/office/powerpoint/2010/main" val="2226869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768DF1-76BE-4E7A-89C9-1FC9A66E4515}" type="datetimeFigureOut">
              <a:rPr lang="en-PH" smtClean="0"/>
              <a:t>17/08/2016</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235A3841-1B84-492D-9428-DCBA3D3A7896}" type="slidenum">
              <a:rPr lang="en-PH" smtClean="0"/>
              <a:t>‹#›</a:t>
            </a:fld>
            <a:endParaRPr lang="en-PH"/>
          </a:p>
        </p:txBody>
      </p:sp>
    </p:spTree>
    <p:extLst>
      <p:ext uri="{BB962C8B-B14F-4D97-AF65-F5344CB8AC3E}">
        <p14:creationId xmlns:p14="http://schemas.microsoft.com/office/powerpoint/2010/main" val="36364854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768DF1-76BE-4E7A-89C9-1FC9A66E4515}" type="datetimeFigureOut">
              <a:rPr lang="en-PH" smtClean="0"/>
              <a:t>17/08/2016</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235A3841-1B84-492D-9428-DCBA3D3A7896}" type="slidenum">
              <a:rPr lang="en-PH" smtClean="0"/>
              <a:t>‹#›</a:t>
            </a:fld>
            <a:endParaRPr lang="en-PH"/>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606883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768DF1-76BE-4E7A-89C9-1FC9A66E4515}" type="datetimeFigureOut">
              <a:rPr lang="en-PH" smtClean="0"/>
              <a:t>17/08/2016</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235A3841-1B84-492D-9428-DCBA3D3A7896}" type="slidenum">
              <a:rPr lang="en-PH" smtClean="0"/>
              <a:t>‹#›</a:t>
            </a:fld>
            <a:endParaRPr lang="en-PH"/>
          </a:p>
        </p:txBody>
      </p:sp>
    </p:spTree>
    <p:extLst>
      <p:ext uri="{BB962C8B-B14F-4D97-AF65-F5344CB8AC3E}">
        <p14:creationId xmlns:p14="http://schemas.microsoft.com/office/powerpoint/2010/main" val="6168846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C768DF1-76BE-4E7A-89C9-1FC9A66E4515}" type="datetimeFigureOut">
              <a:rPr lang="en-PH" smtClean="0"/>
              <a:t>17/08/2016</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235A3841-1B84-492D-9428-DCBA3D3A7896}" type="slidenum">
              <a:rPr lang="en-PH" smtClean="0"/>
              <a:t>‹#›</a:t>
            </a:fld>
            <a:endParaRPr lang="en-PH"/>
          </a:p>
        </p:txBody>
      </p:sp>
    </p:spTree>
    <p:extLst>
      <p:ext uri="{BB962C8B-B14F-4D97-AF65-F5344CB8AC3E}">
        <p14:creationId xmlns:p14="http://schemas.microsoft.com/office/powerpoint/2010/main" val="22684279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C768DF1-76BE-4E7A-89C9-1FC9A66E4515}" type="datetimeFigureOut">
              <a:rPr lang="en-PH" smtClean="0"/>
              <a:t>17/08/2016</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235A3841-1B84-492D-9428-DCBA3D3A7896}" type="slidenum">
              <a:rPr lang="en-PH" smtClean="0"/>
              <a:t>‹#›</a:t>
            </a:fld>
            <a:endParaRPr lang="en-PH"/>
          </a:p>
        </p:txBody>
      </p:sp>
    </p:spTree>
    <p:extLst>
      <p:ext uri="{BB962C8B-B14F-4D97-AF65-F5344CB8AC3E}">
        <p14:creationId xmlns:p14="http://schemas.microsoft.com/office/powerpoint/2010/main" val="38119701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768DF1-76BE-4E7A-89C9-1FC9A66E4515}" type="datetimeFigureOut">
              <a:rPr lang="en-PH" smtClean="0"/>
              <a:t>17/08/2016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235A3841-1B84-492D-9428-DCBA3D3A7896}" type="slidenum">
              <a:rPr lang="en-PH" smtClean="0"/>
              <a:t>‹#›</a:t>
            </a:fld>
            <a:endParaRPr lang="en-PH"/>
          </a:p>
        </p:txBody>
      </p:sp>
    </p:spTree>
    <p:extLst>
      <p:ext uri="{BB962C8B-B14F-4D97-AF65-F5344CB8AC3E}">
        <p14:creationId xmlns:p14="http://schemas.microsoft.com/office/powerpoint/2010/main" val="26616994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768DF1-76BE-4E7A-89C9-1FC9A66E4515}" type="datetimeFigureOut">
              <a:rPr lang="en-PH" smtClean="0"/>
              <a:t>17/08/2016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235A3841-1B84-492D-9428-DCBA3D3A7896}" type="slidenum">
              <a:rPr lang="en-PH" smtClean="0"/>
              <a:t>‹#›</a:t>
            </a:fld>
            <a:endParaRPr lang="en-PH"/>
          </a:p>
        </p:txBody>
      </p:sp>
    </p:spTree>
    <p:extLst>
      <p:ext uri="{BB962C8B-B14F-4D97-AF65-F5344CB8AC3E}">
        <p14:creationId xmlns:p14="http://schemas.microsoft.com/office/powerpoint/2010/main" val="2972745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768DF1-76BE-4E7A-89C9-1FC9A66E4515}" type="datetimeFigureOut">
              <a:rPr lang="en-PH" smtClean="0"/>
              <a:t>17/08/2016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235A3841-1B84-492D-9428-DCBA3D3A7896}" type="slidenum">
              <a:rPr lang="en-PH" smtClean="0"/>
              <a:t>‹#›</a:t>
            </a:fld>
            <a:endParaRPr lang="en-PH"/>
          </a:p>
        </p:txBody>
      </p:sp>
    </p:spTree>
    <p:extLst>
      <p:ext uri="{BB962C8B-B14F-4D97-AF65-F5344CB8AC3E}">
        <p14:creationId xmlns:p14="http://schemas.microsoft.com/office/powerpoint/2010/main" val="4232153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C768DF1-76BE-4E7A-89C9-1FC9A66E4515}" type="datetimeFigureOut">
              <a:rPr lang="en-PH" smtClean="0"/>
              <a:t>17/08/2016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235A3841-1B84-492D-9428-DCBA3D3A7896}" type="slidenum">
              <a:rPr lang="en-PH" smtClean="0"/>
              <a:t>‹#›</a:t>
            </a:fld>
            <a:endParaRPr lang="en-PH"/>
          </a:p>
        </p:txBody>
      </p:sp>
    </p:spTree>
    <p:extLst>
      <p:ext uri="{BB962C8B-B14F-4D97-AF65-F5344CB8AC3E}">
        <p14:creationId xmlns:p14="http://schemas.microsoft.com/office/powerpoint/2010/main" val="1701568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768DF1-76BE-4E7A-89C9-1FC9A66E4515}" type="datetimeFigureOut">
              <a:rPr lang="en-PH" smtClean="0"/>
              <a:t>17/08/2016</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235A3841-1B84-492D-9428-DCBA3D3A7896}" type="slidenum">
              <a:rPr lang="en-PH" smtClean="0"/>
              <a:t>‹#›</a:t>
            </a:fld>
            <a:endParaRPr lang="en-PH"/>
          </a:p>
        </p:txBody>
      </p:sp>
    </p:spTree>
    <p:extLst>
      <p:ext uri="{BB962C8B-B14F-4D97-AF65-F5344CB8AC3E}">
        <p14:creationId xmlns:p14="http://schemas.microsoft.com/office/powerpoint/2010/main" val="553650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768DF1-76BE-4E7A-89C9-1FC9A66E4515}" type="datetimeFigureOut">
              <a:rPr lang="en-PH" smtClean="0"/>
              <a:t>17/08/2016</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235A3841-1B84-492D-9428-DCBA3D3A7896}" type="slidenum">
              <a:rPr lang="en-PH" smtClean="0"/>
              <a:t>‹#›</a:t>
            </a:fld>
            <a:endParaRPr lang="en-PH"/>
          </a:p>
        </p:txBody>
      </p:sp>
    </p:spTree>
    <p:extLst>
      <p:ext uri="{BB962C8B-B14F-4D97-AF65-F5344CB8AC3E}">
        <p14:creationId xmlns:p14="http://schemas.microsoft.com/office/powerpoint/2010/main" val="655551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768DF1-76BE-4E7A-89C9-1FC9A66E4515}" type="datetimeFigureOut">
              <a:rPr lang="en-PH" smtClean="0"/>
              <a:t>17/08/2016</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235A3841-1B84-492D-9428-DCBA3D3A7896}" type="slidenum">
              <a:rPr lang="en-PH" smtClean="0"/>
              <a:t>‹#›</a:t>
            </a:fld>
            <a:endParaRPr lang="en-PH"/>
          </a:p>
        </p:txBody>
      </p:sp>
    </p:spTree>
    <p:extLst>
      <p:ext uri="{BB962C8B-B14F-4D97-AF65-F5344CB8AC3E}">
        <p14:creationId xmlns:p14="http://schemas.microsoft.com/office/powerpoint/2010/main" val="2488665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768DF1-76BE-4E7A-89C9-1FC9A66E4515}" type="datetimeFigureOut">
              <a:rPr lang="en-PH" smtClean="0"/>
              <a:t>17/08/2016</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235A3841-1B84-492D-9428-DCBA3D3A7896}" type="slidenum">
              <a:rPr lang="en-PH" smtClean="0"/>
              <a:t>‹#›</a:t>
            </a:fld>
            <a:endParaRPr lang="en-PH"/>
          </a:p>
        </p:txBody>
      </p:sp>
    </p:spTree>
    <p:extLst>
      <p:ext uri="{BB962C8B-B14F-4D97-AF65-F5344CB8AC3E}">
        <p14:creationId xmlns:p14="http://schemas.microsoft.com/office/powerpoint/2010/main" val="3268197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768DF1-76BE-4E7A-89C9-1FC9A66E4515}" type="datetimeFigureOut">
              <a:rPr lang="en-PH" smtClean="0"/>
              <a:t>17/08/2016</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235A3841-1B84-492D-9428-DCBA3D3A7896}" type="slidenum">
              <a:rPr lang="en-PH" smtClean="0"/>
              <a:t>‹#›</a:t>
            </a:fld>
            <a:endParaRPr lang="en-PH"/>
          </a:p>
        </p:txBody>
      </p:sp>
    </p:spTree>
    <p:extLst>
      <p:ext uri="{BB962C8B-B14F-4D97-AF65-F5344CB8AC3E}">
        <p14:creationId xmlns:p14="http://schemas.microsoft.com/office/powerpoint/2010/main" val="2029128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768DF1-76BE-4E7A-89C9-1FC9A66E4515}" type="datetimeFigureOut">
              <a:rPr lang="en-PH" smtClean="0"/>
              <a:t>17/08/2016</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235A3841-1B84-492D-9428-DCBA3D3A7896}" type="slidenum">
              <a:rPr lang="en-PH" smtClean="0"/>
              <a:t>‹#›</a:t>
            </a:fld>
            <a:endParaRPr lang="en-PH"/>
          </a:p>
        </p:txBody>
      </p:sp>
    </p:spTree>
    <p:extLst>
      <p:ext uri="{BB962C8B-B14F-4D97-AF65-F5344CB8AC3E}">
        <p14:creationId xmlns:p14="http://schemas.microsoft.com/office/powerpoint/2010/main" val="4204851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8C768DF1-76BE-4E7A-89C9-1FC9A66E4515}" type="datetimeFigureOut">
              <a:rPr lang="en-PH" smtClean="0"/>
              <a:t>17/08/2016</a:t>
            </a:fld>
            <a:endParaRPr lang="en-P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P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235A3841-1B84-492D-9428-DCBA3D3A7896}" type="slidenum">
              <a:rPr lang="en-PH" smtClean="0"/>
              <a:t>‹#›</a:t>
            </a:fld>
            <a:endParaRPr lang="en-PH"/>
          </a:p>
        </p:txBody>
      </p:sp>
    </p:spTree>
    <p:extLst>
      <p:ext uri="{BB962C8B-B14F-4D97-AF65-F5344CB8AC3E}">
        <p14:creationId xmlns:p14="http://schemas.microsoft.com/office/powerpoint/2010/main" val="2757332517"/>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3190" y="517670"/>
            <a:ext cx="9144000" cy="1641490"/>
          </a:xfrm>
        </p:spPr>
        <p:txBody>
          <a:bodyPr>
            <a:noAutofit/>
          </a:bodyPr>
          <a:lstStyle/>
          <a:p>
            <a:pPr algn="l"/>
            <a:r>
              <a:rPr lang="en-PH" sz="6000" dirty="0"/>
              <a:t>Protection </a:t>
            </a:r>
            <a:br>
              <a:rPr lang="en-PH" sz="6000" dirty="0"/>
            </a:br>
            <a:r>
              <a:rPr lang="en-PH" sz="6000" dirty="0"/>
              <a:t>Identification of </a:t>
            </a:r>
            <a:br>
              <a:rPr lang="en-PH" sz="6000" dirty="0"/>
            </a:br>
            <a:r>
              <a:rPr lang="en-PH" sz="6000" dirty="0"/>
              <a:t>Corrupted  data security </a:t>
            </a:r>
          </a:p>
        </p:txBody>
      </p:sp>
      <p:sp>
        <p:nvSpPr>
          <p:cNvPr id="4" name="TextBox 3"/>
          <p:cNvSpPr txBox="1"/>
          <p:nvPr/>
        </p:nvSpPr>
        <p:spPr>
          <a:xfrm>
            <a:off x="745957" y="4692315"/>
            <a:ext cx="2988062" cy="1200329"/>
          </a:xfrm>
          <a:prstGeom prst="rect">
            <a:avLst/>
          </a:prstGeom>
          <a:noFill/>
        </p:spPr>
        <p:txBody>
          <a:bodyPr wrap="none" rtlCol="0">
            <a:spAutoFit/>
          </a:bodyPr>
          <a:lstStyle/>
          <a:p>
            <a:r>
              <a:rPr lang="en-PH" dirty="0"/>
              <a:t>Project Team:</a:t>
            </a:r>
            <a:br>
              <a:rPr lang="en-PH" dirty="0"/>
            </a:br>
            <a:r>
              <a:rPr lang="en-PH" dirty="0"/>
              <a:t>Kent Michael </a:t>
            </a:r>
            <a:r>
              <a:rPr lang="en-PH" dirty="0" err="1"/>
              <a:t>Miculob</a:t>
            </a:r>
            <a:r>
              <a:rPr lang="en-PH" dirty="0"/>
              <a:t/>
            </a:r>
            <a:br>
              <a:rPr lang="en-PH" dirty="0"/>
            </a:br>
            <a:r>
              <a:rPr lang="en-PH" dirty="0"/>
              <a:t>Maria Letty </a:t>
            </a:r>
            <a:r>
              <a:rPr lang="en-PH" dirty="0" err="1"/>
              <a:t>Laureta</a:t>
            </a:r>
            <a:r>
              <a:rPr lang="en-PH" dirty="0"/>
              <a:t/>
            </a:r>
            <a:br>
              <a:rPr lang="en-PH" dirty="0"/>
            </a:br>
            <a:r>
              <a:rPr lang="en-PH" dirty="0"/>
              <a:t>Reginald John Steven </a:t>
            </a:r>
            <a:r>
              <a:rPr lang="en-PH" dirty="0" err="1"/>
              <a:t>Alberca</a:t>
            </a:r>
            <a:endParaRPr lang="en-PH" dirty="0"/>
          </a:p>
        </p:txBody>
      </p:sp>
    </p:spTree>
    <p:extLst>
      <p:ext uri="{BB962C8B-B14F-4D97-AF65-F5344CB8AC3E}">
        <p14:creationId xmlns:p14="http://schemas.microsoft.com/office/powerpoint/2010/main" val="33580068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Project Context</a:t>
            </a:r>
            <a:endParaRPr lang="en-PH" dirty="0"/>
          </a:p>
        </p:txBody>
      </p:sp>
      <p:sp>
        <p:nvSpPr>
          <p:cNvPr id="3" name="Content Placeholder 2"/>
          <p:cNvSpPr>
            <a:spLocks noGrp="1"/>
          </p:cNvSpPr>
          <p:nvPr>
            <p:ph idx="1"/>
          </p:nvPr>
        </p:nvSpPr>
        <p:spPr/>
        <p:txBody>
          <a:bodyPr/>
          <a:lstStyle/>
          <a:p>
            <a:r>
              <a:rPr lang="en-US" dirty="0"/>
              <a:t>Data corruption has always been a problem in computing. With the imminent implementation of internet of things, solutions on data corruption must be address to avoid future complications regarding data loss.</a:t>
            </a:r>
            <a:endParaRPr lang="en-PH" dirty="0"/>
          </a:p>
          <a:p>
            <a:endParaRPr lang="en-PH" dirty="0"/>
          </a:p>
        </p:txBody>
      </p:sp>
    </p:spTree>
    <p:extLst>
      <p:ext uri="{BB962C8B-B14F-4D97-AF65-F5344CB8AC3E}">
        <p14:creationId xmlns:p14="http://schemas.microsoft.com/office/powerpoint/2010/main" val="5296169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Purpose and Description</a:t>
            </a:r>
            <a:endParaRPr lang="en-PH" dirty="0"/>
          </a:p>
        </p:txBody>
      </p:sp>
      <p:sp>
        <p:nvSpPr>
          <p:cNvPr id="3" name="Content Placeholder 2"/>
          <p:cNvSpPr>
            <a:spLocks noGrp="1"/>
          </p:cNvSpPr>
          <p:nvPr>
            <p:ph idx="1"/>
          </p:nvPr>
        </p:nvSpPr>
        <p:spPr/>
        <p:txBody>
          <a:bodyPr/>
          <a:lstStyle/>
          <a:p>
            <a:pPr fontAlgn="base"/>
            <a:r>
              <a:rPr lang="en-US" dirty="0" smtClean="0"/>
              <a:t>technology </a:t>
            </a:r>
            <a:r>
              <a:rPr lang="en-US" dirty="0"/>
              <a:t>advances rapidly, this also means that security issues </a:t>
            </a:r>
            <a:r>
              <a:rPr lang="en-US" dirty="0" smtClean="0"/>
              <a:t>such as data corruption are </a:t>
            </a:r>
            <a:r>
              <a:rPr lang="en-US" dirty="0"/>
              <a:t>evolving as well and we need to address this issue since huge consequences are at risk</a:t>
            </a:r>
            <a:r>
              <a:rPr lang="en-US" dirty="0" smtClean="0"/>
              <a:t>. We may not be able to prevent data corruption but we might able to minimize or neglect the impact by being prepared for it.</a:t>
            </a:r>
            <a:endParaRPr lang="en-PH" dirty="0"/>
          </a:p>
        </p:txBody>
      </p:sp>
    </p:spTree>
    <p:extLst>
      <p:ext uri="{BB962C8B-B14F-4D97-AF65-F5344CB8AC3E}">
        <p14:creationId xmlns:p14="http://schemas.microsoft.com/office/powerpoint/2010/main" val="3678872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Objective</a:t>
            </a:r>
          </a:p>
        </p:txBody>
      </p:sp>
      <p:sp>
        <p:nvSpPr>
          <p:cNvPr id="3" name="Content Placeholder 2"/>
          <p:cNvSpPr>
            <a:spLocks noGrp="1"/>
          </p:cNvSpPr>
          <p:nvPr>
            <p:ph idx="1"/>
          </p:nvPr>
        </p:nvSpPr>
        <p:spPr/>
        <p:txBody>
          <a:bodyPr/>
          <a:lstStyle/>
          <a:p>
            <a:pPr marL="0" indent="0">
              <a:buNone/>
            </a:pPr>
            <a:r>
              <a:rPr lang="en-PH" dirty="0"/>
              <a:t>General Objectives</a:t>
            </a:r>
            <a:r>
              <a:rPr lang="en-PH" dirty="0" smtClean="0"/>
              <a:t>:</a:t>
            </a:r>
            <a:r>
              <a:rPr lang="en-US" dirty="0"/>
              <a:t> </a:t>
            </a:r>
            <a:endParaRPr lang="en-PH" sz="2400" dirty="0"/>
          </a:p>
          <a:p>
            <a:pPr lvl="1"/>
            <a:r>
              <a:rPr lang="en-US" dirty="0" smtClean="0"/>
              <a:t>This </a:t>
            </a:r>
            <a:r>
              <a:rPr lang="en-US" dirty="0"/>
              <a:t>Project aims to create a security algorithm that could save critical information from data loss</a:t>
            </a:r>
            <a:r>
              <a:rPr lang="en-US" dirty="0" smtClean="0"/>
              <a:t>.</a:t>
            </a:r>
            <a:endParaRPr lang="en-PH" dirty="0"/>
          </a:p>
          <a:p>
            <a:pPr marL="0" indent="0">
              <a:buNone/>
            </a:pPr>
            <a:r>
              <a:rPr lang="en-PH" dirty="0"/>
              <a:t>Specific Objectives:</a:t>
            </a:r>
          </a:p>
          <a:p>
            <a:pPr lvl="1"/>
            <a:r>
              <a:rPr lang="en-US" dirty="0"/>
              <a:t>To be able to provide an algorithm that could save someone’s information.</a:t>
            </a:r>
            <a:endParaRPr lang="en-PH" sz="2000" dirty="0"/>
          </a:p>
          <a:p>
            <a:pPr lvl="1"/>
            <a:r>
              <a:rPr lang="en-US" dirty="0"/>
              <a:t>To be able to give confidentiality control on the user’s information.</a:t>
            </a:r>
            <a:endParaRPr lang="en-PH" sz="2000" dirty="0"/>
          </a:p>
          <a:p>
            <a:pPr lvl="1"/>
            <a:r>
              <a:rPr lang="en-US" dirty="0"/>
              <a:t>To be able to create a low-learning curve security algorithm that are applicable to most people.</a:t>
            </a:r>
            <a:endParaRPr lang="en-PH" sz="2000" dirty="0"/>
          </a:p>
          <a:p>
            <a:pPr marL="0" indent="0">
              <a:buNone/>
            </a:pPr>
            <a:endParaRPr lang="en-PH" dirty="0"/>
          </a:p>
        </p:txBody>
      </p:sp>
    </p:spTree>
    <p:extLst>
      <p:ext uri="{BB962C8B-B14F-4D97-AF65-F5344CB8AC3E}">
        <p14:creationId xmlns:p14="http://schemas.microsoft.com/office/powerpoint/2010/main" val="31760986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Scope and Limitations</a:t>
            </a:r>
            <a:endParaRPr lang="en-PH" dirty="0"/>
          </a:p>
        </p:txBody>
      </p:sp>
      <p:sp>
        <p:nvSpPr>
          <p:cNvPr id="3" name="Content Placeholder 2"/>
          <p:cNvSpPr>
            <a:spLocks noGrp="1"/>
          </p:cNvSpPr>
          <p:nvPr>
            <p:ph idx="1"/>
          </p:nvPr>
        </p:nvSpPr>
        <p:spPr/>
        <p:txBody>
          <a:bodyPr/>
          <a:lstStyle/>
          <a:p>
            <a:r>
              <a:rPr lang="en-US" dirty="0"/>
              <a:t>This Project aims to help students and/or office-workers to secure their information or data on availability issues, whom are using windows based OS- 7 and higher. The project primarily focuses on data corruption and prevention. It also assumes that the interaction are just between the players of the system such as the admin, system, and user interactions and no other irrelevant factors are included.</a:t>
            </a:r>
            <a:endParaRPr lang="en-PH" dirty="0"/>
          </a:p>
        </p:txBody>
      </p:sp>
    </p:spTree>
    <p:extLst>
      <p:ext uri="{BB962C8B-B14F-4D97-AF65-F5344CB8AC3E}">
        <p14:creationId xmlns:p14="http://schemas.microsoft.com/office/powerpoint/2010/main" val="15230019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Literature</a:t>
            </a:r>
            <a:endParaRPr lang="en-PH" dirty="0"/>
          </a:p>
        </p:txBody>
      </p:sp>
      <p:sp>
        <p:nvSpPr>
          <p:cNvPr id="3" name="Content Placeholder 2"/>
          <p:cNvSpPr>
            <a:spLocks noGrp="1"/>
          </p:cNvSpPr>
          <p:nvPr>
            <p:ph idx="1"/>
          </p:nvPr>
        </p:nvSpPr>
        <p:spPr/>
        <p:txBody>
          <a:bodyPr/>
          <a:lstStyle/>
          <a:p>
            <a:r>
              <a:rPr lang="en-US" b="1" dirty="0"/>
              <a:t>Causes of Data </a:t>
            </a:r>
            <a:r>
              <a:rPr lang="en-US" b="1" dirty="0" smtClean="0"/>
              <a:t>Corruption</a:t>
            </a:r>
          </a:p>
          <a:p>
            <a:r>
              <a:rPr lang="en-US" b="1" dirty="0"/>
              <a:t>Checksum</a:t>
            </a:r>
            <a:endParaRPr lang="en-PH" dirty="0"/>
          </a:p>
          <a:p>
            <a:r>
              <a:rPr lang="en-US" b="1" dirty="0"/>
              <a:t>File System</a:t>
            </a:r>
            <a:endParaRPr lang="en-PH" dirty="0"/>
          </a:p>
          <a:p>
            <a:r>
              <a:rPr lang="en-US" b="1" dirty="0"/>
              <a:t>RAID Technology</a:t>
            </a:r>
            <a:endParaRPr lang="en-PH" dirty="0"/>
          </a:p>
          <a:p>
            <a:r>
              <a:rPr lang="en-US" b="1" dirty="0"/>
              <a:t>Assembly Language</a:t>
            </a:r>
            <a:endParaRPr lang="en-PH" dirty="0"/>
          </a:p>
          <a:p>
            <a:r>
              <a:rPr lang="en-US" b="1" dirty="0"/>
              <a:t>An Analysis of Data Corruption in the Storage Stack</a:t>
            </a:r>
            <a:endParaRPr lang="en-PH" dirty="0"/>
          </a:p>
          <a:p>
            <a:endParaRPr lang="en-PH" dirty="0"/>
          </a:p>
        </p:txBody>
      </p:sp>
    </p:spTree>
    <p:extLst>
      <p:ext uri="{BB962C8B-B14F-4D97-AF65-F5344CB8AC3E}">
        <p14:creationId xmlns:p14="http://schemas.microsoft.com/office/powerpoint/2010/main" val="4909396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Technical Background</a:t>
            </a:r>
            <a:endParaRPr lang="en-PH" dirty="0"/>
          </a:p>
        </p:txBody>
      </p:sp>
      <p:sp>
        <p:nvSpPr>
          <p:cNvPr id="3" name="Content Placeholder 2"/>
          <p:cNvSpPr>
            <a:spLocks noGrp="1"/>
          </p:cNvSpPr>
          <p:nvPr>
            <p:ph idx="1"/>
          </p:nvPr>
        </p:nvSpPr>
        <p:spPr/>
        <p:txBody>
          <a:bodyPr/>
          <a:lstStyle/>
          <a:p>
            <a:pPr fontAlgn="base"/>
            <a:endParaRPr lang="en-PH" dirty="0"/>
          </a:p>
        </p:txBody>
      </p:sp>
    </p:spTree>
    <p:extLst>
      <p:ext uri="{BB962C8B-B14F-4D97-AF65-F5344CB8AC3E}">
        <p14:creationId xmlns:p14="http://schemas.microsoft.com/office/powerpoint/2010/main" val="38961192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5048" y="214999"/>
            <a:ext cx="10515600" cy="1325563"/>
          </a:xfrm>
        </p:spPr>
        <p:txBody>
          <a:bodyPr/>
          <a:lstStyle/>
          <a:p>
            <a:r>
              <a:rPr lang="en-PH" dirty="0" smtClean="0"/>
              <a:t>Survey Result.</a:t>
            </a:r>
            <a:endParaRPr lang="en-PH"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1" y="2520615"/>
            <a:ext cx="4498075" cy="3337949"/>
          </a:xfrm>
        </p:spPr>
      </p:pic>
      <p:sp>
        <p:nvSpPr>
          <p:cNvPr id="6" name="Title 1"/>
          <p:cNvSpPr txBox="1">
            <a:spLocks/>
          </p:cNvSpPr>
          <p:nvPr/>
        </p:nvSpPr>
        <p:spPr>
          <a:xfrm>
            <a:off x="5969759" y="1796194"/>
            <a:ext cx="4648200" cy="72442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PH" sz="3200" dirty="0" smtClean="0"/>
              <a:t>Frequency of the causes.</a:t>
            </a:r>
            <a:endParaRPr lang="en-PH" sz="32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6382" y="2520615"/>
            <a:ext cx="5532204" cy="3337949"/>
          </a:xfrm>
          <a:prstGeom prst="rect">
            <a:avLst/>
          </a:prstGeom>
        </p:spPr>
      </p:pic>
      <p:sp>
        <p:nvSpPr>
          <p:cNvPr id="8" name="Title 1"/>
          <p:cNvSpPr txBox="1">
            <a:spLocks/>
          </p:cNvSpPr>
          <p:nvPr/>
        </p:nvSpPr>
        <p:spPr>
          <a:xfrm>
            <a:off x="938129" y="1796194"/>
            <a:ext cx="4648200" cy="724421"/>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PH" sz="3200" dirty="0" smtClean="0"/>
              <a:t>Percentage of people Experienced data corruption.</a:t>
            </a:r>
            <a:endParaRPr lang="en-PH" sz="3200" dirty="0"/>
          </a:p>
        </p:txBody>
      </p:sp>
    </p:spTree>
    <p:extLst>
      <p:ext uri="{BB962C8B-B14F-4D97-AF65-F5344CB8AC3E}">
        <p14:creationId xmlns:p14="http://schemas.microsoft.com/office/powerpoint/2010/main" val="4905374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3163790"/>
            <a:ext cx="4305901" cy="2248214"/>
          </a:xfrm>
        </p:spPr>
      </p:pic>
      <p:sp>
        <p:nvSpPr>
          <p:cNvPr id="5" name="Title 1"/>
          <p:cNvSpPr txBox="1">
            <a:spLocks/>
          </p:cNvSpPr>
          <p:nvPr/>
        </p:nvSpPr>
        <p:spPr>
          <a:xfrm>
            <a:off x="838200" y="2369496"/>
            <a:ext cx="4648200" cy="724421"/>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PH" sz="3200" dirty="0" smtClean="0"/>
              <a:t>Percentage of population of who does back up.</a:t>
            </a:r>
            <a:endParaRPr lang="en-PH" sz="32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192369"/>
            <a:ext cx="4839375" cy="2219635"/>
          </a:xfrm>
          <a:prstGeom prst="rect">
            <a:avLst/>
          </a:prstGeom>
        </p:spPr>
      </p:pic>
      <p:sp>
        <p:nvSpPr>
          <p:cNvPr id="7" name="Title 1"/>
          <p:cNvSpPr txBox="1">
            <a:spLocks/>
          </p:cNvSpPr>
          <p:nvPr/>
        </p:nvSpPr>
        <p:spPr>
          <a:xfrm>
            <a:off x="6096000" y="2467948"/>
            <a:ext cx="4648200" cy="72442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PH" sz="2800" dirty="0" smtClean="0"/>
              <a:t>How often they do back up</a:t>
            </a:r>
            <a:endParaRPr lang="en-PH" sz="2800" dirty="0"/>
          </a:p>
        </p:txBody>
      </p:sp>
    </p:spTree>
    <p:extLst>
      <p:ext uri="{BB962C8B-B14F-4D97-AF65-F5344CB8AC3E}">
        <p14:creationId xmlns:p14="http://schemas.microsoft.com/office/powerpoint/2010/main" val="2534266318"/>
      </p:ext>
    </p:extLst>
  </p:cSld>
  <p:clrMapOvr>
    <a:masterClrMapping/>
  </p:clrMapOvr>
  <p:timing>
    <p:tnLst>
      <p:par>
        <p:cTn id="1" dur="indefinite" restart="never" nodeType="tmRoot"/>
      </p:par>
    </p:tnLst>
  </p:timing>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4720</TotalTime>
  <Words>200</Words>
  <Application>Microsoft Office PowerPoint</Application>
  <PresentationFormat>Widescreen</PresentationFormat>
  <Paragraphs>28</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Corbel</vt:lpstr>
      <vt:lpstr>Depth</vt:lpstr>
      <vt:lpstr>Protection  Identification of  Corrupted  data security </vt:lpstr>
      <vt:lpstr>Project Context</vt:lpstr>
      <vt:lpstr>Purpose and Description</vt:lpstr>
      <vt:lpstr>Objective</vt:lpstr>
      <vt:lpstr>Scope and Limitations</vt:lpstr>
      <vt:lpstr>Related Literature</vt:lpstr>
      <vt:lpstr>Technical Background</vt:lpstr>
      <vt:lpstr>Survey Result.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Protection  Identification of  Corrupted  data security</dc:title>
  <dc:creator>kent michael miculob</dc:creator>
  <cp:lastModifiedBy>kent michael miculob</cp:lastModifiedBy>
  <cp:revision>38</cp:revision>
  <dcterms:created xsi:type="dcterms:W3CDTF">2016-06-30T06:07:05Z</dcterms:created>
  <dcterms:modified xsi:type="dcterms:W3CDTF">2016-08-17T04:37:23Z</dcterms:modified>
</cp:coreProperties>
</file>