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91" r:id="rId7"/>
    <p:sldId id="292" r:id="rId8"/>
    <p:sldId id="295" r:id="rId9"/>
    <p:sldId id="294" r:id="rId10"/>
    <p:sldId id="293" r:id="rId11"/>
    <p:sldId id="317" r:id="rId12"/>
    <p:sldId id="321" r:id="rId13"/>
    <p:sldId id="318" r:id="rId14"/>
    <p:sldId id="319" r:id="rId15"/>
    <p:sldId id="3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8DF1-76BE-4E7A-89C9-1FC9A66E4515}" type="datetimeFigureOut">
              <a:rPr lang="en-PH" smtClean="0"/>
              <a:t>04/09/2016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3841-1B84-492D-9428-DCBA3D3A78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917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8DF1-76BE-4E7A-89C9-1FC9A66E4515}" type="datetimeFigureOut">
              <a:rPr lang="en-PH" smtClean="0"/>
              <a:t>04/09/2016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3841-1B84-492D-9428-DCBA3D3A78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686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8DF1-76BE-4E7A-89C9-1FC9A66E4515}" type="datetimeFigureOut">
              <a:rPr lang="en-PH" smtClean="0"/>
              <a:t>04/09/2016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3841-1B84-492D-9428-DCBA3D3A78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6485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8DF1-76BE-4E7A-89C9-1FC9A66E4515}" type="datetimeFigureOut">
              <a:rPr lang="en-PH" smtClean="0"/>
              <a:t>04/09/2016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3841-1B84-492D-9428-DCBA3D3A7896}" type="slidenum">
              <a:rPr lang="en-PH" smtClean="0"/>
              <a:t>‹#›</a:t>
            </a:fld>
            <a:endParaRPr lang="en-PH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0688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8DF1-76BE-4E7A-89C9-1FC9A66E4515}" type="datetimeFigureOut">
              <a:rPr lang="en-PH" smtClean="0"/>
              <a:t>04/09/2016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3841-1B84-492D-9428-DCBA3D3A78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6884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8DF1-76BE-4E7A-89C9-1FC9A66E4515}" type="datetimeFigureOut">
              <a:rPr lang="en-PH" smtClean="0"/>
              <a:t>04/09/2016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3841-1B84-492D-9428-DCBA3D3A78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8427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8DF1-76BE-4E7A-89C9-1FC9A66E4515}" type="datetimeFigureOut">
              <a:rPr lang="en-PH" smtClean="0"/>
              <a:t>04/09/2016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3841-1B84-492D-9428-DCBA3D3A78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1970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8DF1-76BE-4E7A-89C9-1FC9A66E4515}" type="datetimeFigureOut">
              <a:rPr lang="en-PH" smtClean="0"/>
              <a:t>04/09/2016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3841-1B84-492D-9428-DCBA3D3A78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1699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8DF1-76BE-4E7A-89C9-1FC9A66E4515}" type="datetimeFigureOut">
              <a:rPr lang="en-PH" smtClean="0"/>
              <a:t>04/09/2016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3841-1B84-492D-9428-DCBA3D3A78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274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8DF1-76BE-4E7A-89C9-1FC9A66E4515}" type="datetimeFigureOut">
              <a:rPr lang="en-PH" smtClean="0"/>
              <a:t>04/09/2016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3841-1B84-492D-9428-DCBA3D3A78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215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8DF1-76BE-4E7A-89C9-1FC9A66E4515}" type="datetimeFigureOut">
              <a:rPr lang="en-PH" smtClean="0"/>
              <a:t>04/09/2016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3841-1B84-492D-9428-DCBA3D3A78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156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8DF1-76BE-4E7A-89C9-1FC9A66E4515}" type="datetimeFigureOut">
              <a:rPr lang="en-PH" smtClean="0"/>
              <a:t>04/09/2016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3841-1B84-492D-9428-DCBA3D3A78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65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8DF1-76BE-4E7A-89C9-1FC9A66E4515}" type="datetimeFigureOut">
              <a:rPr lang="en-PH" smtClean="0"/>
              <a:t>04/09/2016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3841-1B84-492D-9428-DCBA3D3A78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555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8DF1-76BE-4E7A-89C9-1FC9A66E4515}" type="datetimeFigureOut">
              <a:rPr lang="en-PH" smtClean="0"/>
              <a:t>04/09/2016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3841-1B84-492D-9428-DCBA3D3A78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866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8DF1-76BE-4E7A-89C9-1FC9A66E4515}" type="datetimeFigureOut">
              <a:rPr lang="en-PH" smtClean="0"/>
              <a:t>04/09/2016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3841-1B84-492D-9428-DCBA3D3A78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819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8DF1-76BE-4E7A-89C9-1FC9A66E4515}" type="datetimeFigureOut">
              <a:rPr lang="en-PH" smtClean="0"/>
              <a:t>04/09/2016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3841-1B84-492D-9428-DCBA3D3A78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912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8DF1-76BE-4E7A-89C9-1FC9A66E4515}" type="datetimeFigureOut">
              <a:rPr lang="en-PH" smtClean="0"/>
              <a:t>04/09/2016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3841-1B84-492D-9428-DCBA3D3A78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485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C768DF1-76BE-4E7A-89C9-1FC9A66E4515}" type="datetimeFigureOut">
              <a:rPr lang="en-PH" smtClean="0"/>
              <a:t>04/09/2016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35A3841-1B84-492D-9428-DCBA3D3A78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7332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190" y="517670"/>
            <a:ext cx="9144000" cy="1641490"/>
          </a:xfrm>
        </p:spPr>
        <p:txBody>
          <a:bodyPr>
            <a:noAutofit/>
          </a:bodyPr>
          <a:lstStyle/>
          <a:p>
            <a:pPr algn="l"/>
            <a:r>
              <a:rPr lang="en-PH" sz="6000" dirty="0"/>
              <a:t>Protection </a:t>
            </a:r>
            <a:br>
              <a:rPr lang="en-PH" sz="6000" dirty="0"/>
            </a:br>
            <a:r>
              <a:rPr lang="en-PH" sz="6000" dirty="0"/>
              <a:t>Identification of </a:t>
            </a:r>
            <a:br>
              <a:rPr lang="en-PH" sz="6000" dirty="0"/>
            </a:br>
            <a:r>
              <a:rPr lang="en-PH" sz="6000" dirty="0"/>
              <a:t>Corrupted  data security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5957" y="4692315"/>
            <a:ext cx="2988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Project Team:</a:t>
            </a:r>
            <a:br>
              <a:rPr lang="en-PH" dirty="0"/>
            </a:br>
            <a:r>
              <a:rPr lang="en-PH" dirty="0"/>
              <a:t>Kent Michael </a:t>
            </a:r>
            <a:r>
              <a:rPr lang="en-PH" dirty="0" err="1"/>
              <a:t>Miculob</a:t>
            </a:r>
            <a:br>
              <a:rPr lang="en-PH" dirty="0"/>
            </a:br>
            <a:r>
              <a:rPr lang="en-PH" dirty="0"/>
              <a:t>Maria Letty </a:t>
            </a:r>
            <a:r>
              <a:rPr lang="en-PH" dirty="0" err="1"/>
              <a:t>Laureta</a:t>
            </a:r>
            <a:br>
              <a:rPr lang="en-PH" dirty="0"/>
            </a:br>
            <a:r>
              <a:rPr lang="en-PH" dirty="0"/>
              <a:t>Reginald John Steven </a:t>
            </a:r>
            <a:r>
              <a:rPr lang="en-PH" dirty="0" err="1"/>
              <a:t>Alberca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5800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3790"/>
            <a:ext cx="4305901" cy="2248214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2369496"/>
            <a:ext cx="4648200" cy="724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3200" dirty="0"/>
              <a:t>Percentage of population of who does back up.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92369"/>
            <a:ext cx="4839375" cy="221963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0" y="2467948"/>
            <a:ext cx="4648200" cy="724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How often they do back up</a:t>
            </a:r>
          </a:p>
        </p:txBody>
      </p:sp>
    </p:spTree>
    <p:extLst>
      <p:ext uri="{BB962C8B-B14F-4D97-AF65-F5344CB8AC3E}">
        <p14:creationId xmlns:p14="http://schemas.microsoft.com/office/powerpoint/2010/main" val="253426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63" y="1703130"/>
            <a:ext cx="9656237" cy="4779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609600"/>
            <a:ext cx="10696447" cy="1356360"/>
          </a:xfrm>
        </p:spPr>
        <p:txBody>
          <a:bodyPr>
            <a:normAutofit/>
          </a:bodyPr>
          <a:lstStyle/>
          <a:p>
            <a:r>
              <a:rPr lang="en-US" sz="3200" dirty="0"/>
              <a:t>SCREENSHOT OF GITHUB COMMITS</a:t>
            </a:r>
          </a:p>
        </p:txBody>
      </p:sp>
    </p:spTree>
    <p:extLst>
      <p:ext uri="{BB962C8B-B14F-4D97-AF65-F5344CB8AC3E}">
        <p14:creationId xmlns:p14="http://schemas.microsoft.com/office/powerpoint/2010/main" val="252668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OF TRELLO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240" y="1825625"/>
            <a:ext cx="88980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9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519937"/>
            <a:ext cx="6045576" cy="3816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3200" dirty="0"/>
              <a:t>SCREENSHOTS OF PROTOTYPE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558563" y="2898365"/>
            <a:ext cx="3912583" cy="105928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Initial Frame</a:t>
            </a:r>
          </a:p>
        </p:txBody>
      </p:sp>
    </p:spTree>
    <p:extLst>
      <p:ext uri="{BB962C8B-B14F-4D97-AF65-F5344CB8AC3E}">
        <p14:creationId xmlns:p14="http://schemas.microsoft.com/office/powerpoint/2010/main" val="3311159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521563"/>
            <a:ext cx="6045576" cy="38128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3200" dirty="0"/>
              <a:t>SCREENSHOTS OF PROTOTYPE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idx="1"/>
          </p:nvPr>
        </p:nvSpPr>
        <p:spPr>
          <a:xfrm>
            <a:off x="7558563" y="2898365"/>
            <a:ext cx="3912583" cy="105928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4400" dirty="0"/>
              <a:t>Memory Scan Frame</a:t>
            </a:r>
          </a:p>
        </p:txBody>
      </p:sp>
    </p:spTree>
    <p:extLst>
      <p:ext uri="{BB962C8B-B14F-4D97-AF65-F5344CB8AC3E}">
        <p14:creationId xmlns:p14="http://schemas.microsoft.com/office/powerpoint/2010/main" val="4225684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3200" dirty="0"/>
              <a:t>SCREENSHOTS OF PROTOTYPE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idx="1"/>
          </p:nvPr>
        </p:nvSpPr>
        <p:spPr>
          <a:xfrm>
            <a:off x="7558564" y="3355565"/>
            <a:ext cx="3912583" cy="1059287"/>
          </a:xfrm>
        </p:spPr>
        <p:txBody>
          <a:bodyPr>
            <a:normAutofit fontScale="92500"/>
          </a:bodyPr>
          <a:lstStyle/>
          <a:p>
            <a:pPr algn="ctr"/>
            <a:r>
              <a:rPr lang="en-US" sz="4400" dirty="0"/>
              <a:t>Back-Up Frame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566862"/>
            <a:ext cx="6409716" cy="404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8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Project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risk of Data corruption</a:t>
            </a:r>
          </a:p>
          <a:p>
            <a:r>
              <a:rPr lang="en-US" dirty="0"/>
              <a:t>Data Corruption threats in IOT implementation</a:t>
            </a:r>
          </a:p>
          <a:p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2961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Purpose and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Advancement of technology</a:t>
            </a:r>
          </a:p>
          <a:p>
            <a:pPr fontAlgn="base"/>
            <a:r>
              <a:rPr lang="en-US" dirty="0"/>
              <a:t>Evolution of security issues</a:t>
            </a:r>
          </a:p>
          <a:p>
            <a:pPr fontAlgn="base"/>
            <a:r>
              <a:rPr lang="en-US" dirty="0"/>
              <a:t>Huge consequences are at risk.</a:t>
            </a:r>
          </a:p>
          <a:p>
            <a:pPr fontAlgn="base"/>
            <a:r>
              <a:rPr lang="en-US" dirty="0"/>
              <a:t>Minimizing the effect of data corruption</a:t>
            </a:r>
          </a:p>
        </p:txBody>
      </p:sp>
    </p:spTree>
    <p:extLst>
      <p:ext uri="{BB962C8B-B14F-4D97-AF65-F5344CB8AC3E}">
        <p14:creationId xmlns:p14="http://schemas.microsoft.com/office/powerpoint/2010/main" val="36788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General Objectives:</a:t>
            </a:r>
            <a:r>
              <a:rPr lang="en-US" dirty="0"/>
              <a:t> </a:t>
            </a:r>
            <a:endParaRPr lang="en-PH" sz="2400" dirty="0"/>
          </a:p>
          <a:p>
            <a:pPr lvl="1"/>
            <a:r>
              <a:rPr lang="en-US" dirty="0"/>
              <a:t>This Project aims to create a forensic tool capable of protecting someone information from data loss.</a:t>
            </a:r>
            <a:endParaRPr lang="en-PH" dirty="0"/>
          </a:p>
          <a:p>
            <a:pPr marL="0" indent="0">
              <a:buNone/>
            </a:pPr>
            <a:r>
              <a:rPr lang="en-PH" dirty="0"/>
              <a:t>Specific Objectives:</a:t>
            </a:r>
          </a:p>
          <a:p>
            <a:pPr lvl="1"/>
            <a:r>
              <a:rPr lang="en-US" dirty="0"/>
              <a:t>To be able to create a forensic tool capable of preventing and detecting text file data corruption.</a:t>
            </a:r>
            <a:endParaRPr lang="en-PH" sz="2000" dirty="0"/>
          </a:p>
          <a:p>
            <a:pPr lvl="1"/>
            <a:r>
              <a:rPr lang="en-US" dirty="0"/>
              <a:t>To be able to provide a portable forensic tool.</a:t>
            </a:r>
          </a:p>
          <a:p>
            <a:pPr lvl="1"/>
            <a:r>
              <a:rPr lang="en-US" dirty="0"/>
              <a:t>To be able to produce a seamless data corruption prevention and detection tool.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7609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Scope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Students and office workers</a:t>
            </a:r>
          </a:p>
          <a:p>
            <a:r>
              <a:rPr lang="en-US" dirty="0"/>
              <a:t>Windows based OS-7 and higher</a:t>
            </a:r>
          </a:p>
          <a:p>
            <a:r>
              <a:rPr lang="en-US" dirty="0"/>
              <a:t>Focus on all-text file</a:t>
            </a:r>
          </a:p>
          <a:p>
            <a:r>
              <a:rPr lang="en-US" dirty="0"/>
              <a:t>NTFS File architecture</a:t>
            </a:r>
          </a:p>
          <a:p>
            <a:r>
              <a:rPr lang="en-US" dirty="0"/>
              <a:t>Data corruption prevention and detection</a:t>
            </a:r>
          </a:p>
          <a:p>
            <a:r>
              <a:rPr lang="en-US" dirty="0"/>
              <a:t>Interactions are limited on players of the system</a:t>
            </a:r>
          </a:p>
          <a:p>
            <a:r>
              <a:rPr lang="en-US" dirty="0"/>
              <a:t>Minimum of 4g flash drive</a:t>
            </a:r>
          </a:p>
          <a:p>
            <a:r>
              <a:rPr lang="en-US" dirty="0"/>
              <a:t>The memory space should be less than 90% to achieve maximum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0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Literature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Causes of Data Corruption</a:t>
            </a:r>
          </a:p>
          <a:p>
            <a:r>
              <a:rPr lang="en-US" b="1" dirty="0"/>
              <a:t>Checksum</a:t>
            </a:r>
            <a:endParaRPr lang="en-PH" dirty="0"/>
          </a:p>
          <a:p>
            <a:r>
              <a:rPr lang="en-US" b="1" dirty="0"/>
              <a:t>File System</a:t>
            </a:r>
            <a:endParaRPr lang="en-PH" dirty="0"/>
          </a:p>
          <a:p>
            <a:r>
              <a:rPr lang="en-US" b="1" dirty="0"/>
              <a:t>RAID Technology</a:t>
            </a:r>
            <a:endParaRPr lang="en-PH" dirty="0"/>
          </a:p>
          <a:p>
            <a:r>
              <a:rPr lang="en-US" b="1" dirty="0"/>
              <a:t>Assembly Language</a:t>
            </a:r>
            <a:endParaRPr lang="en-PH" dirty="0"/>
          </a:p>
          <a:p>
            <a:r>
              <a:rPr lang="en-US" b="1" dirty="0"/>
              <a:t>An Analysis of Data Corruption in the Storage Stack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9093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Technical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PH" dirty="0"/>
              <a:t>How </a:t>
            </a:r>
            <a:r>
              <a:rPr lang="en-PH" dirty="0" err="1"/>
              <a:t>DirSyncPro</a:t>
            </a:r>
            <a:r>
              <a:rPr lang="en-PH" dirty="0"/>
              <a:t> works</a:t>
            </a:r>
          </a:p>
          <a:p>
            <a:pPr fontAlgn="base"/>
            <a:r>
              <a:rPr lang="en-PH" dirty="0"/>
              <a:t>Creating </a:t>
            </a:r>
            <a:r>
              <a:rPr lang="en-PH" dirty="0" err="1"/>
              <a:t>jobset</a:t>
            </a:r>
            <a:endParaRPr lang="en-PH" dirty="0"/>
          </a:p>
          <a:p>
            <a:pPr fontAlgn="base"/>
            <a:r>
              <a:rPr lang="en-PH" dirty="0"/>
              <a:t>Specifying source and destination directories.</a:t>
            </a:r>
          </a:p>
          <a:p>
            <a:pPr fontAlgn="base"/>
            <a:r>
              <a:rPr lang="en-PH" dirty="0"/>
              <a:t>Synchronization choice</a:t>
            </a:r>
          </a:p>
          <a:p>
            <a:pPr fontAlgn="base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9611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Design and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The system will automatically scan for corrupted data.</a:t>
            </a:r>
            <a:endParaRPr lang="en-PH" dirty="0"/>
          </a:p>
          <a:p>
            <a:pPr lvl="0"/>
            <a:r>
              <a:rPr lang="en-US" dirty="0"/>
              <a:t>If there’s a corrupted file the system itself will identify whether it is fixable or not</a:t>
            </a:r>
            <a:endParaRPr lang="en-PH" dirty="0"/>
          </a:p>
          <a:p>
            <a:pPr lvl="0"/>
            <a:r>
              <a:rPr lang="en-US" dirty="0"/>
              <a:t>If the found corrupted file is identify fixable then the system will prompt the admin to fix the corruption.</a:t>
            </a:r>
            <a:endParaRPr lang="en-PH" dirty="0"/>
          </a:p>
          <a:p>
            <a:pPr lvl="0"/>
            <a:r>
              <a:rPr lang="en-US" dirty="0"/>
              <a:t>Then it will automatically scan for the memory space of the flash drive.</a:t>
            </a:r>
            <a:endParaRPr lang="en-PH" dirty="0"/>
          </a:p>
          <a:p>
            <a:pPr lvl="0"/>
            <a:r>
              <a:rPr lang="en-US" dirty="0"/>
              <a:t>Every time the admin will open an instance of text file the system would create a real-time back up.</a:t>
            </a:r>
            <a:endParaRPr lang="en-PH" dirty="0"/>
          </a:p>
          <a:p>
            <a:pPr lvl="0"/>
            <a:r>
              <a:rPr lang="en-US" dirty="0"/>
              <a:t>Each change made or each execution are recoded in a log which can be view or downloaded by the admin.</a:t>
            </a:r>
            <a:endParaRPr lang="en-PH" dirty="0"/>
          </a:p>
          <a:p>
            <a:pPr fontAlgn="base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1185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048" y="214999"/>
            <a:ext cx="10515600" cy="1325563"/>
          </a:xfrm>
        </p:spPr>
        <p:txBody>
          <a:bodyPr/>
          <a:lstStyle/>
          <a:p>
            <a:r>
              <a:rPr lang="en-PH" dirty="0"/>
              <a:t>Survey Result.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520615"/>
            <a:ext cx="4498075" cy="3337949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969759" y="1796194"/>
            <a:ext cx="4648200" cy="724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3200" dirty="0"/>
              <a:t>Frequency of the causes.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382" y="2520615"/>
            <a:ext cx="5532204" cy="333794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38129" y="1796194"/>
            <a:ext cx="4648200" cy="724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3200" dirty="0"/>
              <a:t>Percentage of people Experienced data corruption.</a:t>
            </a:r>
          </a:p>
        </p:txBody>
      </p:sp>
    </p:spTree>
    <p:extLst>
      <p:ext uri="{BB962C8B-B14F-4D97-AF65-F5344CB8AC3E}">
        <p14:creationId xmlns:p14="http://schemas.microsoft.com/office/powerpoint/2010/main" val="49053748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5029</TotalTime>
  <Words>287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Depth</vt:lpstr>
      <vt:lpstr>Protection  Identification of  Corrupted  data security </vt:lpstr>
      <vt:lpstr>Project Context</vt:lpstr>
      <vt:lpstr>Purpose and Description</vt:lpstr>
      <vt:lpstr>Objective</vt:lpstr>
      <vt:lpstr>Scope and Limitations</vt:lpstr>
      <vt:lpstr>Related Literature</vt:lpstr>
      <vt:lpstr>Technical Background</vt:lpstr>
      <vt:lpstr>Design and Methodology</vt:lpstr>
      <vt:lpstr>Survey Result.</vt:lpstr>
      <vt:lpstr>PowerPoint Presentation</vt:lpstr>
      <vt:lpstr>SCREENSHOT OF GITHUB COMMITS</vt:lpstr>
      <vt:lpstr>SCREENSHOT OF TRELLO</vt:lpstr>
      <vt:lpstr>SCREENSHOTS OF PROTOTYPE</vt:lpstr>
      <vt:lpstr>SCREENSHOTS OF PROTOTYPE</vt:lpstr>
      <vt:lpstr>SCREENSHOTS OF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Protection  Identification of  Corrupted  data security</dc:title>
  <dc:creator>kent michael miculob</dc:creator>
  <cp:lastModifiedBy>Letty Laureta</cp:lastModifiedBy>
  <cp:revision>52</cp:revision>
  <dcterms:created xsi:type="dcterms:W3CDTF">2016-06-30T06:07:05Z</dcterms:created>
  <dcterms:modified xsi:type="dcterms:W3CDTF">2016-09-04T10:20:53Z</dcterms:modified>
</cp:coreProperties>
</file>