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319fcfda034d88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37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20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339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13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628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851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49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8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73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1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47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1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1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76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0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7828-B5D2-4105-8A0A-D7F3F05AC1A0}" type="datetimeFigureOut">
              <a:rPr lang="en-PH" smtClean="0"/>
              <a:t>7/23/2015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21487F-BD32-4267-9B60-0EAD8D1A29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1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SM Foundation Incorporated Scholarship System Module 2: Existing Scholars</a:t>
            </a: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5480"/>
              </p:ext>
            </p:extLst>
          </p:nvPr>
        </p:nvGraphicFramePr>
        <p:xfrm>
          <a:off x="1967605" y="391362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Team Member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Role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Caram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 err="1" smtClean="0"/>
                        <a:t>Fermin</a:t>
                      </a:r>
                      <a:r>
                        <a:rPr lang="en-PH" dirty="0" smtClean="0"/>
                        <a:t> IV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Project Manager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Oncinian</a:t>
                      </a:r>
                      <a:r>
                        <a:rPr lang="en-PH" dirty="0" smtClean="0"/>
                        <a:t>, Jose Louise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Database Administrator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Baclaya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 err="1" smtClean="0"/>
                        <a:t>Joreen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Software Engineer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Frias, Levi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Infrastructure Engineer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</a:t>
            </a:r>
            <a:r>
              <a:rPr lang="en-PH" dirty="0" smtClean="0"/>
              <a:t>Dictionary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4" y="1555301"/>
            <a:ext cx="3298620" cy="4367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3" y="1555300"/>
            <a:ext cx="3890697" cy="5151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50" y="1603243"/>
            <a:ext cx="3890697" cy="5055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47" y="1670938"/>
            <a:ext cx="3890697" cy="50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</a:t>
            </a:r>
            <a:r>
              <a:rPr lang="en-PH" dirty="0" smtClean="0"/>
              <a:t>Dictionary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4" y="1555301"/>
            <a:ext cx="3298620" cy="4367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3" y="1603244"/>
            <a:ext cx="3890697" cy="50559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50" y="1603243"/>
            <a:ext cx="3890696" cy="5055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47" y="1603243"/>
            <a:ext cx="3890696" cy="50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</a:t>
            </a:r>
            <a:r>
              <a:rPr lang="en-PH" dirty="0" smtClean="0"/>
              <a:t>Dictionary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52" y="1425822"/>
            <a:ext cx="3890696" cy="50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Screenshots</a:t>
            </a:r>
            <a:endParaRPr lang="en-P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84" y="1484431"/>
            <a:ext cx="949763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342427" y="598412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Scholar Log-In</a:t>
            </a:r>
          </a:p>
        </p:txBody>
      </p:sp>
    </p:spTree>
    <p:extLst>
      <p:ext uri="{BB962C8B-B14F-4D97-AF65-F5344CB8AC3E}">
        <p14:creationId xmlns:p14="http://schemas.microsoft.com/office/powerpoint/2010/main" val="18897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Screenshots</a:t>
            </a:r>
            <a:endParaRPr lang="en-P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55" y="1484431"/>
            <a:ext cx="9467288" cy="4351338"/>
          </a:xfrm>
        </p:spPr>
      </p:pic>
      <p:sp>
        <p:nvSpPr>
          <p:cNvPr id="7" name="TextBox 6"/>
          <p:cNvSpPr txBox="1"/>
          <p:nvPr/>
        </p:nvSpPr>
        <p:spPr>
          <a:xfrm>
            <a:off x="4570004" y="5857592"/>
            <a:ext cx="305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SM Foundation (Admin) Log-In</a:t>
            </a:r>
          </a:p>
        </p:txBody>
      </p:sp>
    </p:spTree>
    <p:extLst>
      <p:ext uri="{BB962C8B-B14F-4D97-AF65-F5344CB8AC3E}">
        <p14:creationId xmlns:p14="http://schemas.microsoft.com/office/powerpoint/2010/main" val="21791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Screenshots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00" y="1690688"/>
            <a:ext cx="8575999" cy="4351338"/>
          </a:xfrm>
        </p:spPr>
      </p:pic>
      <p:sp>
        <p:nvSpPr>
          <p:cNvPr id="6" name="TextBox 5"/>
          <p:cNvSpPr txBox="1"/>
          <p:nvPr/>
        </p:nvSpPr>
        <p:spPr>
          <a:xfrm>
            <a:off x="5416779" y="619724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Scholar Home</a:t>
            </a:r>
          </a:p>
        </p:txBody>
      </p:sp>
    </p:spTree>
    <p:extLst>
      <p:ext uri="{BB962C8B-B14F-4D97-AF65-F5344CB8AC3E}">
        <p14:creationId xmlns:p14="http://schemas.microsoft.com/office/powerpoint/2010/main" val="6078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Screenshots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3" y="2160588"/>
            <a:ext cx="8370511" cy="3881437"/>
          </a:xfrm>
        </p:spPr>
      </p:pic>
      <p:sp>
        <p:nvSpPr>
          <p:cNvPr id="6" name="TextBox 5"/>
          <p:cNvSpPr txBox="1"/>
          <p:nvPr/>
        </p:nvSpPr>
        <p:spPr>
          <a:xfrm>
            <a:off x="5416779" y="619724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Admin Home</a:t>
            </a:r>
          </a:p>
        </p:txBody>
      </p:sp>
    </p:spTree>
    <p:extLst>
      <p:ext uri="{BB962C8B-B14F-4D97-AF65-F5344CB8AC3E}">
        <p14:creationId xmlns:p14="http://schemas.microsoft.com/office/powerpoint/2010/main" val="660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Screenshots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" y="2160588"/>
            <a:ext cx="8357160" cy="3881437"/>
          </a:xfrm>
        </p:spPr>
      </p:pic>
      <p:sp>
        <p:nvSpPr>
          <p:cNvPr id="5" name="TextBox 4"/>
          <p:cNvSpPr txBox="1"/>
          <p:nvPr/>
        </p:nvSpPr>
        <p:spPr>
          <a:xfrm>
            <a:off x="5676087" y="631190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Grades Report</a:t>
            </a:r>
          </a:p>
        </p:txBody>
      </p:sp>
    </p:spTree>
    <p:extLst>
      <p:ext uri="{BB962C8B-B14F-4D97-AF65-F5344CB8AC3E}">
        <p14:creationId xmlns:p14="http://schemas.microsoft.com/office/powerpoint/2010/main" val="39504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To provide SM Foundation Incorporated with a web-based system that would allow the Foundation to track, update, and review its scholars’ records.</a:t>
            </a:r>
          </a:p>
          <a:p>
            <a:r>
              <a:rPr lang="en-PH" dirty="0" smtClean="0"/>
              <a:t>To help increase SM Foundation Incorporated’s efficiency by implementing customizable report generation in the system.</a:t>
            </a:r>
          </a:p>
          <a:p>
            <a:r>
              <a:rPr lang="en-PH" dirty="0" smtClean="0"/>
              <a:t>To be able to reduce turnaround times through automatic calendar-based email notifications.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9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Purpose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The project was initiated with the primary purpose of developing a web-based system capable of consolidating SM </a:t>
            </a:r>
            <a:r>
              <a:rPr lang="en-PH" smtClean="0"/>
              <a:t>Foundation Incorporated’s </a:t>
            </a:r>
            <a:r>
              <a:rPr lang="en-PH" dirty="0" smtClean="0"/>
              <a:t>various scholar-related records and automating several of its business processes.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75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Target Users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SM Foundation</a:t>
            </a:r>
          </a:p>
          <a:p>
            <a:r>
              <a:rPr lang="en-PH" dirty="0" smtClean="0"/>
              <a:t>SM Scholars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3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Systems Configuration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2" y="2530956"/>
            <a:ext cx="9960075" cy="1989528"/>
          </a:xfrm>
        </p:spPr>
      </p:pic>
    </p:spTree>
    <p:extLst>
      <p:ext uri="{BB962C8B-B14F-4D97-AF65-F5344CB8AC3E}">
        <p14:creationId xmlns:p14="http://schemas.microsoft.com/office/powerpoint/2010/main" val="37150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Business Process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2" y="1568047"/>
            <a:ext cx="10014635" cy="4739809"/>
          </a:xfrm>
        </p:spPr>
      </p:pic>
    </p:spTree>
    <p:extLst>
      <p:ext uri="{BB962C8B-B14F-4D97-AF65-F5344CB8AC3E}">
        <p14:creationId xmlns:p14="http://schemas.microsoft.com/office/powerpoint/2010/main" val="1005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Context Level Diagram (DFD Level 0)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33" y="1284711"/>
            <a:ext cx="9234133" cy="5227477"/>
          </a:xfrm>
        </p:spPr>
      </p:pic>
    </p:spTree>
    <p:extLst>
      <p:ext uri="{BB962C8B-B14F-4D97-AF65-F5344CB8AC3E}">
        <p14:creationId xmlns:p14="http://schemas.microsoft.com/office/powerpoint/2010/main" val="42048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Flow Diagram (DFD Level 1)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4" y="2160588"/>
            <a:ext cx="5662229" cy="3881437"/>
          </a:xfrm>
        </p:spPr>
      </p:pic>
    </p:spTree>
    <p:extLst>
      <p:ext uri="{BB962C8B-B14F-4D97-AF65-F5344CB8AC3E}">
        <p14:creationId xmlns:p14="http://schemas.microsoft.com/office/powerpoint/2010/main" val="4205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Entity Relationship Diagram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08" y="1266066"/>
            <a:ext cx="8228184" cy="5073051"/>
          </a:xfrm>
        </p:spPr>
      </p:pic>
    </p:spTree>
    <p:extLst>
      <p:ext uri="{BB962C8B-B14F-4D97-AF65-F5344CB8AC3E}">
        <p14:creationId xmlns:p14="http://schemas.microsoft.com/office/powerpoint/2010/main" val="41445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179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SM Foundation Incorporated Scholarship System Module 2: Existing Scholars</vt:lpstr>
      <vt:lpstr>Project Objectives</vt:lpstr>
      <vt:lpstr>Purpose</vt:lpstr>
      <vt:lpstr>Target Users</vt:lpstr>
      <vt:lpstr>Systems Configuration Diagram</vt:lpstr>
      <vt:lpstr>Business Process Diagram</vt:lpstr>
      <vt:lpstr>Context Level Diagram (DFD Level 0)</vt:lpstr>
      <vt:lpstr>Data Flow Diagram (DFD Level 1)</vt:lpstr>
      <vt:lpstr>Entity Relationship Diagram</vt:lpstr>
      <vt:lpstr>Data Dictionary</vt:lpstr>
      <vt:lpstr>Data Dictionary</vt:lpstr>
      <vt:lpstr>Data Dictionary</vt:lpstr>
      <vt:lpstr>Screenshots</vt:lpstr>
      <vt:lpstr>Screenshots</vt:lpstr>
      <vt:lpstr>Screenshots</vt:lpstr>
      <vt:lpstr>Screenshots</vt:lpstr>
      <vt:lpstr>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Foundation Module 2</dc:title>
  <dc:creator>Microsoft account</dc:creator>
  <cp:lastModifiedBy>Microsoft account</cp:lastModifiedBy>
  <cp:revision>29</cp:revision>
  <dcterms:created xsi:type="dcterms:W3CDTF">2015-07-22T07:08:07Z</dcterms:created>
  <dcterms:modified xsi:type="dcterms:W3CDTF">2015-07-23T08:47:50Z</dcterms:modified>
</cp:coreProperties>
</file>