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0CF8E-6A46-4B94-AF59-4B4AAF1E4112}">
          <p14:sldIdLst>
            <p14:sldId id="256"/>
          </p14:sldIdLst>
        </p14:section>
        <p14:section name="Untitled Section" id="{80206FF1-4BD9-4359-9271-01B9BD5DF55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59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Touch Screen Adaptability: User Calibration based Touch Screen Responsiveness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93726"/>
            <a:ext cx="10572000" cy="434974"/>
          </a:xfrm>
        </p:spPr>
        <p:txBody>
          <a:bodyPr>
            <a:noAutofit/>
          </a:bodyPr>
          <a:lstStyle/>
          <a:p>
            <a:r>
              <a:rPr lang="en-PH" sz="2400" dirty="0"/>
              <a:t>Coronel | Dela Cruz | Jimenez | Llantos</a:t>
            </a:r>
          </a:p>
        </p:txBody>
      </p:sp>
    </p:spTree>
    <p:extLst>
      <p:ext uri="{BB962C8B-B14F-4D97-AF65-F5344CB8AC3E}">
        <p14:creationId xmlns:p14="http://schemas.microsoft.com/office/powerpoint/2010/main" val="40804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38" y="550219"/>
            <a:ext cx="10571998" cy="970450"/>
          </a:xfrm>
        </p:spPr>
        <p:txBody>
          <a:bodyPr/>
          <a:lstStyle/>
          <a:p>
            <a:r>
              <a:rPr lang="en-PH" sz="6600" dirty="0"/>
              <a:t>Project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1085" y="3272160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786388"/>
            <a:ext cx="11539470" cy="2356834"/>
          </a:xfrm>
        </p:spPr>
        <p:txBody>
          <a:bodyPr numCol="3">
            <a:noAutofit/>
          </a:bodyPr>
          <a:lstStyle/>
          <a:p>
            <a:r>
              <a:rPr lang="en-PH" sz="2800" b="1" dirty="0"/>
              <a:t>The Challenges</a:t>
            </a:r>
          </a:p>
          <a:p>
            <a:pPr lvl="1"/>
            <a:r>
              <a:rPr lang="en-PH" sz="2000" dirty="0"/>
              <a:t>Incompatibility</a:t>
            </a:r>
          </a:p>
          <a:p>
            <a:pPr lvl="1"/>
            <a:r>
              <a:rPr lang="en-PH" sz="2000" dirty="0"/>
              <a:t>Cause of Mistake?</a:t>
            </a: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r>
              <a:rPr lang="en-PH" sz="2800" b="1" dirty="0"/>
              <a:t>The Opportunity</a:t>
            </a:r>
          </a:p>
          <a:p>
            <a:pPr lvl="1"/>
            <a:r>
              <a:rPr lang="en-PH" sz="2000" dirty="0"/>
              <a:t>User Satisfaction</a:t>
            </a:r>
          </a:p>
          <a:p>
            <a:pPr lvl="1"/>
            <a:endParaRPr lang="en-PH" sz="20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r>
              <a:rPr lang="en-PH" sz="2800" b="1" dirty="0"/>
              <a:t>Purpose and Description</a:t>
            </a:r>
          </a:p>
          <a:p>
            <a:pPr lvl="1"/>
            <a:r>
              <a:rPr lang="en-PH" sz="2000" dirty="0"/>
              <a:t>Develop</a:t>
            </a:r>
          </a:p>
          <a:p>
            <a:pPr lvl="1"/>
            <a:r>
              <a:rPr lang="en-PH" sz="2000" dirty="0"/>
              <a:t>Inaccuracies?</a:t>
            </a:r>
          </a:p>
          <a:p>
            <a:endParaRPr lang="en-PH" sz="2800" b="1" dirty="0"/>
          </a:p>
          <a:p>
            <a:pPr lvl="1"/>
            <a:endParaRPr lang="en-PH" sz="2600" b="1" dirty="0"/>
          </a:p>
        </p:txBody>
      </p:sp>
      <p:sp>
        <p:nvSpPr>
          <p:cNvPr id="13" name="Rectangle 12"/>
          <p:cNvSpPr/>
          <p:nvPr/>
        </p:nvSpPr>
        <p:spPr>
          <a:xfrm>
            <a:off x="7737277" y="327116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09093" y="329021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31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64</TotalTime>
  <Words>37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Touch Screen Adaptability: User Calibration based Touch Screen Responsiveness</vt:lpstr>
      <vt:lpstr>Project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Screen Adaptability: User Calibration based Touch Screen Responsiveness</dc:title>
  <dc:creator>Marc Adrian  Jimenez</dc:creator>
  <cp:lastModifiedBy>Marc Adrian  Jimenez</cp:lastModifiedBy>
  <cp:revision>5</cp:revision>
  <dcterms:created xsi:type="dcterms:W3CDTF">2017-07-23T18:08:03Z</dcterms:created>
  <dcterms:modified xsi:type="dcterms:W3CDTF">2017-07-23T19:12:41Z</dcterms:modified>
</cp:coreProperties>
</file>