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C0CF8E-6A46-4B94-AF59-4B4AAF1E4112}">
          <p14:sldIdLst>
            <p14:sldId id="256"/>
          </p14:sldIdLst>
        </p14:section>
        <p14:section name="Untitled Section" id="{80206FF1-4BD9-4359-9271-01B9BD5DF555}">
          <p14:sldIdLst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26" autoAdjust="0"/>
    <p:restoredTop sz="89673" autoAdjust="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31967-8B9B-44C2-92EE-FE51D5F979CC}" type="datetimeFigureOut">
              <a:rPr lang="en-PH" smtClean="0"/>
              <a:t>7/24/2017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2648A-57CB-401D-BF5C-708A59FB55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5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Wider</a:t>
            </a:r>
            <a:r>
              <a:rPr lang="en-PH" baseline="0" dirty="0"/>
              <a:t> scope compared to the previous title </a:t>
            </a:r>
            <a:r>
              <a:rPr lang="en-PH" sz="1600" baseline="0" dirty="0"/>
              <a:t>“The Effect of Palmar Hyperhidrosis on Smartphone Usage in Metro Manila”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2648A-57CB-401D-BF5C-708A59FB5531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267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7/24/2017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Touch Screen Adaptability: User Calibration based Touch Screen Responsiveness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93726"/>
            <a:ext cx="10572000" cy="434974"/>
          </a:xfrm>
        </p:spPr>
        <p:txBody>
          <a:bodyPr>
            <a:noAutofit/>
          </a:bodyPr>
          <a:lstStyle/>
          <a:p>
            <a:r>
              <a:rPr lang="en-PH" sz="2400" dirty="0"/>
              <a:t>Coronel | Dela Cruz | Jimenez | Llantos</a:t>
            </a:r>
          </a:p>
        </p:txBody>
      </p:sp>
    </p:spTree>
    <p:extLst>
      <p:ext uri="{BB962C8B-B14F-4D97-AF65-F5344CB8AC3E}">
        <p14:creationId xmlns:p14="http://schemas.microsoft.com/office/powerpoint/2010/main" val="408042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938" y="550219"/>
            <a:ext cx="10571998" cy="970450"/>
          </a:xfrm>
        </p:spPr>
        <p:txBody>
          <a:bodyPr/>
          <a:lstStyle/>
          <a:p>
            <a:r>
              <a:rPr lang="en-PH" sz="6600" dirty="0"/>
              <a:t>Project Context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1085" y="3272160"/>
            <a:ext cx="3438659" cy="2059658"/>
          </a:xfrm>
          <a:prstGeom prst="rect">
            <a:avLst/>
          </a:prstGeom>
          <a:solidFill>
            <a:schemeClr val="tx1">
              <a:alpha val="31000"/>
            </a:schemeClr>
          </a:solidFill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3786388"/>
            <a:ext cx="11539470" cy="2356834"/>
          </a:xfrm>
        </p:spPr>
        <p:txBody>
          <a:bodyPr numCol="3">
            <a:noAutofit/>
          </a:bodyPr>
          <a:lstStyle/>
          <a:p>
            <a:r>
              <a:rPr lang="en-PH" sz="2800" b="1" dirty="0"/>
              <a:t>The Challenges</a:t>
            </a:r>
          </a:p>
          <a:p>
            <a:pPr lvl="1"/>
            <a:r>
              <a:rPr lang="en-PH" sz="2000" dirty="0"/>
              <a:t>Incompatibility</a:t>
            </a:r>
          </a:p>
          <a:p>
            <a:pPr lvl="1"/>
            <a:r>
              <a:rPr lang="en-PH" sz="2000"/>
              <a:t>Root Cause?</a:t>
            </a:r>
            <a:endParaRPr lang="en-PH" sz="2800" dirty="0"/>
          </a:p>
          <a:p>
            <a:pPr marL="0" indent="0">
              <a:buNone/>
            </a:pPr>
            <a:endParaRPr lang="en-PH" sz="2800" dirty="0"/>
          </a:p>
          <a:p>
            <a:pPr marL="0" indent="0">
              <a:buNone/>
            </a:pPr>
            <a:endParaRPr lang="en-PH" sz="2800" dirty="0"/>
          </a:p>
          <a:p>
            <a:pPr marL="0" indent="0">
              <a:buNone/>
            </a:pPr>
            <a:endParaRPr lang="en-PH" sz="2800" dirty="0"/>
          </a:p>
          <a:p>
            <a:r>
              <a:rPr lang="en-PH" sz="2800" b="1" dirty="0"/>
              <a:t>The Opportunity</a:t>
            </a:r>
          </a:p>
          <a:p>
            <a:pPr lvl="1"/>
            <a:r>
              <a:rPr lang="en-PH" sz="2000" dirty="0"/>
              <a:t>User Satisfaction</a:t>
            </a:r>
          </a:p>
          <a:p>
            <a:pPr lvl="1"/>
            <a:endParaRPr lang="en-PH" sz="2000" dirty="0"/>
          </a:p>
          <a:p>
            <a:pPr lvl="1"/>
            <a:endParaRPr lang="en-PH" sz="2400" dirty="0"/>
          </a:p>
          <a:p>
            <a:pPr lvl="1"/>
            <a:endParaRPr lang="en-PH" sz="2400" dirty="0"/>
          </a:p>
          <a:p>
            <a:pPr lvl="1"/>
            <a:endParaRPr lang="en-PH" sz="2400" dirty="0"/>
          </a:p>
          <a:p>
            <a:r>
              <a:rPr lang="en-PH" sz="2800" b="1" dirty="0"/>
              <a:t>Purpose and Description</a:t>
            </a:r>
          </a:p>
          <a:p>
            <a:pPr lvl="1"/>
            <a:r>
              <a:rPr lang="en-PH" sz="2000" dirty="0"/>
              <a:t>Develop</a:t>
            </a:r>
          </a:p>
          <a:p>
            <a:pPr lvl="1"/>
            <a:r>
              <a:rPr lang="en-PH" sz="2000" dirty="0"/>
              <a:t>Inaccuracies?</a:t>
            </a:r>
          </a:p>
          <a:p>
            <a:endParaRPr lang="en-PH" sz="2800" b="1" dirty="0"/>
          </a:p>
          <a:p>
            <a:pPr lvl="1"/>
            <a:endParaRPr lang="en-PH" sz="2600" b="1" dirty="0"/>
          </a:p>
        </p:txBody>
      </p:sp>
      <p:sp>
        <p:nvSpPr>
          <p:cNvPr id="13" name="Rectangle 12"/>
          <p:cNvSpPr/>
          <p:nvPr/>
        </p:nvSpPr>
        <p:spPr>
          <a:xfrm>
            <a:off x="7737277" y="3271161"/>
            <a:ext cx="3438659" cy="2059658"/>
          </a:xfrm>
          <a:prstGeom prst="rect">
            <a:avLst/>
          </a:prstGeom>
          <a:solidFill>
            <a:schemeClr val="tx1">
              <a:alpha val="31000"/>
            </a:schemeClr>
          </a:solidFill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Rectangle 13"/>
          <p:cNvSpPr/>
          <p:nvPr/>
        </p:nvSpPr>
        <p:spPr>
          <a:xfrm>
            <a:off x="309093" y="3271161"/>
            <a:ext cx="3438659" cy="2059658"/>
          </a:xfrm>
          <a:prstGeom prst="rect">
            <a:avLst/>
          </a:prstGeom>
          <a:solidFill>
            <a:schemeClr val="tx1">
              <a:alpha val="31000"/>
            </a:schemeClr>
          </a:solidFill>
          <a:ln w="25400" cmpd="sng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318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850" y="599588"/>
            <a:ext cx="10571998" cy="970450"/>
          </a:xfrm>
        </p:spPr>
        <p:txBody>
          <a:bodyPr/>
          <a:lstStyle/>
          <a:p>
            <a:r>
              <a:rPr lang="en-PH" sz="66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462" y="2050837"/>
            <a:ext cx="10554574" cy="3636511"/>
          </a:xfrm>
        </p:spPr>
        <p:txBody>
          <a:bodyPr>
            <a:normAutofit/>
          </a:bodyPr>
          <a:lstStyle/>
          <a:p>
            <a:r>
              <a:rPr lang="en-PH" sz="4800" dirty="0"/>
              <a:t>Increase User Satisfaction</a:t>
            </a:r>
          </a:p>
          <a:p>
            <a:r>
              <a:rPr lang="en-PH" sz="4800" dirty="0"/>
              <a:t>Touch Calibrating Software</a:t>
            </a:r>
          </a:p>
          <a:p>
            <a:r>
              <a:rPr lang="en-PH" sz="4800" dirty="0"/>
              <a:t>Root Cause</a:t>
            </a:r>
          </a:p>
        </p:txBody>
      </p:sp>
    </p:spTree>
    <p:extLst>
      <p:ext uri="{BB962C8B-B14F-4D97-AF65-F5344CB8AC3E}">
        <p14:creationId xmlns:p14="http://schemas.microsoft.com/office/powerpoint/2010/main" val="22228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76</TotalTime>
  <Words>66</Words>
  <Application>Microsoft Office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2</vt:lpstr>
      <vt:lpstr>Quotable</vt:lpstr>
      <vt:lpstr>Touch Screen Adaptability: User Calibration based Touch Screen Responsiveness</vt:lpstr>
      <vt:lpstr>Project Context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 Screen Adaptability: User Calibration based Touch Screen Responsiveness</dc:title>
  <dc:creator>Marc Adrian  Jimenez</dc:creator>
  <cp:lastModifiedBy>Marc Adrian  Jimenez</cp:lastModifiedBy>
  <cp:revision>6</cp:revision>
  <dcterms:created xsi:type="dcterms:W3CDTF">2017-07-23T18:08:03Z</dcterms:created>
  <dcterms:modified xsi:type="dcterms:W3CDTF">2017-07-23T19:24:20Z</dcterms:modified>
</cp:coreProperties>
</file>