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0" r:id="rId5"/>
    <p:sldId id="261" r:id="rId6"/>
    <p:sldId id="259" r:id="rId7"/>
    <p:sldId id="262" r:id="rId8"/>
    <p:sldId id="263" r:id="rId9"/>
    <p:sldId id="264" r:id="rId10"/>
    <p:sldId id="265" r:id="rId11"/>
    <p:sldId id="268" r:id="rId12"/>
    <p:sldId id="267" r:id="rId13"/>
    <p:sldId id="266" r:id="rId14"/>
    <p:sldId id="269" r:id="rId15"/>
    <p:sldId id="272" r:id="rId16"/>
    <p:sldId id="271"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0CF8E-6A46-4B94-AF59-4B4AAF1E4112}">
          <p14:sldIdLst>
            <p14:sldId id="256"/>
          </p14:sldIdLst>
        </p14:section>
        <p14:section name="Untitled Section" id="{80206FF1-4BD9-4359-9271-01B9BD5DF555}">
          <p14:sldIdLst>
            <p14:sldId id="257"/>
            <p14:sldId id="258"/>
            <p14:sldId id="260"/>
            <p14:sldId id="261"/>
            <p14:sldId id="259"/>
            <p14:sldId id="262"/>
            <p14:sldId id="263"/>
            <p14:sldId id="264"/>
            <p14:sldId id="265"/>
            <p14:sldId id="268"/>
            <p14:sldId id="267"/>
            <p14:sldId id="266"/>
            <p14:sldId id="269"/>
            <p14:sldId id="272"/>
            <p14:sldId id="271"/>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26" autoAdjust="0"/>
    <p:restoredTop sz="50517" autoAdjust="0"/>
  </p:normalViewPr>
  <p:slideViewPr>
    <p:cSldViewPr snapToGrid="0">
      <p:cViewPr>
        <p:scale>
          <a:sx n="66" d="100"/>
          <a:sy n="66"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31967-8B9B-44C2-92EE-FE51D5F979CC}" type="datetimeFigureOut">
              <a:rPr lang="en-PH" smtClean="0"/>
              <a:t>7/24/2017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2648A-57CB-401D-BF5C-708A59FB5531}" type="slidenum">
              <a:rPr lang="en-PH" smtClean="0"/>
              <a:t>‹#›</a:t>
            </a:fld>
            <a:endParaRPr lang="en-PH"/>
          </a:p>
        </p:txBody>
      </p:sp>
    </p:spTree>
    <p:extLst>
      <p:ext uri="{BB962C8B-B14F-4D97-AF65-F5344CB8AC3E}">
        <p14:creationId xmlns:p14="http://schemas.microsoft.com/office/powerpoint/2010/main" val="4005735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Wider</a:t>
            </a:r>
            <a:r>
              <a:rPr lang="en-PH" baseline="0" dirty="0"/>
              <a:t> scope compared to the previous title </a:t>
            </a:r>
            <a:r>
              <a:rPr lang="en-PH" sz="1600" baseline="0" dirty="0"/>
              <a:t>“The Effect of Palmar Hyperhidrosis on Smartphone Usage in Metro Manila”</a:t>
            </a:r>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1</a:t>
            </a:fld>
            <a:endParaRPr lang="en-PH"/>
          </a:p>
        </p:txBody>
      </p:sp>
    </p:spTree>
    <p:extLst>
      <p:ext uri="{BB962C8B-B14F-4D97-AF65-F5344CB8AC3E}">
        <p14:creationId xmlns:p14="http://schemas.microsoft.com/office/powerpoint/2010/main" val="371267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600" kern="1200" dirty="0">
                <a:solidFill>
                  <a:schemeClr val="tx1"/>
                </a:solidFill>
                <a:effectLst/>
                <a:latin typeface="+mn-lt"/>
                <a:ea typeface="+mn-ea"/>
                <a:cs typeface="+mn-cs"/>
              </a:rPr>
              <a:t>The Challenges</a:t>
            </a:r>
          </a:p>
          <a:p>
            <a:r>
              <a:rPr lang="en-PH" sz="1600" kern="1200" dirty="0">
                <a:solidFill>
                  <a:schemeClr val="tx1"/>
                </a:solidFill>
                <a:effectLst/>
                <a:latin typeface="+mn-lt"/>
                <a:ea typeface="+mn-ea"/>
                <a:cs typeface="+mn-cs"/>
              </a:rPr>
              <a:t>	</a:t>
            </a:r>
            <a:r>
              <a:rPr lang="en-PH" sz="1200" i="1" kern="1200" dirty="0">
                <a:solidFill>
                  <a:schemeClr val="tx1"/>
                </a:solidFill>
                <a:effectLst/>
                <a:latin typeface="+mn-lt"/>
                <a:ea typeface="+mn-ea"/>
                <a:cs typeface="+mn-cs"/>
              </a:rPr>
              <a:t>Incompatibility</a:t>
            </a:r>
            <a:r>
              <a:rPr lang="en-PH" sz="1200" kern="1200" dirty="0">
                <a:solidFill>
                  <a:schemeClr val="tx1"/>
                </a:solidFill>
                <a:effectLst/>
                <a:latin typeface="+mn-lt"/>
                <a:ea typeface="+mn-ea"/>
                <a:cs typeface="+mn-cs"/>
              </a:rPr>
              <a:t> of touch registers in the device to varying users; Incompatibility in a way that users with large hands find it extremely difficult to utilize their 	smartphones their phone size must scale to their hand size. Also, the differences on the mistakes on touch typing factors per Operating System</a:t>
            </a:r>
            <a:r>
              <a:rPr lang="en-PH" sz="600" kern="1200" dirty="0">
                <a:solidFill>
                  <a:schemeClr val="tx1"/>
                </a:solidFill>
                <a:effectLst/>
                <a:latin typeface="+mn-lt"/>
                <a:ea typeface="+mn-ea"/>
                <a:cs typeface="+mn-cs"/>
              </a:rPr>
              <a:t> </a:t>
            </a:r>
            <a:r>
              <a:rPr lang="en-PH" sz="1200" kern="1200" dirty="0">
                <a:solidFill>
                  <a:schemeClr val="tx1"/>
                </a:solidFill>
                <a:effectLst/>
                <a:latin typeface="+mn-lt"/>
                <a:ea typeface="+mn-ea"/>
                <a:cs typeface="+mn-cs"/>
              </a:rPr>
              <a:t> or Phone Brand; the varying hardware quality and algorithm efficiency differences.</a:t>
            </a:r>
          </a:p>
          <a:p>
            <a:endParaRPr lang="en-PH" sz="10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The Opportunity</a:t>
            </a:r>
            <a:endParaRPr lang="en-PH" sz="8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This research can help smartphone manufacturers on improving their devices by increasing the satisfaction experienced by their customers through the custom-calibrated touch registers.</a:t>
            </a:r>
            <a:endParaRPr lang="en-PH" sz="10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a:t>
            </a:r>
            <a:endParaRPr lang="en-PH" sz="800" kern="1200" dirty="0">
              <a:solidFill>
                <a:schemeClr val="tx1"/>
              </a:solidFill>
              <a:effectLst/>
              <a:latin typeface="+mn-lt"/>
              <a:ea typeface="+mn-ea"/>
              <a:cs typeface="+mn-cs"/>
            </a:endParaRPr>
          </a:p>
          <a:p>
            <a:r>
              <a:rPr lang="en-PH" sz="1600" kern="1200" dirty="0">
                <a:solidFill>
                  <a:schemeClr val="tx1"/>
                </a:solidFill>
                <a:effectLst/>
                <a:latin typeface="+mn-lt"/>
                <a:ea typeface="+mn-ea"/>
                <a:cs typeface="+mn-cs"/>
              </a:rPr>
              <a:t>Purpose and Description</a:t>
            </a:r>
            <a:br>
              <a:rPr lang="en-PH" sz="1600" kern="1200" dirty="0">
                <a:solidFill>
                  <a:schemeClr val="tx1"/>
                </a:solidFill>
                <a:effectLst/>
                <a:latin typeface="+mn-lt"/>
                <a:ea typeface="+mn-ea"/>
                <a:cs typeface="+mn-cs"/>
              </a:rPr>
            </a:br>
            <a:r>
              <a:rPr lang="en-PH" sz="1200" kern="1200" dirty="0">
                <a:solidFill>
                  <a:schemeClr val="tx1"/>
                </a:solidFill>
                <a:effectLst/>
                <a:latin typeface="+mn-lt"/>
                <a:ea typeface="+mn-ea"/>
                <a:cs typeface="+mn-cs"/>
              </a:rPr>
              <a:t>	This research serves as a possible solution for smartphone manufacturers to increase the consumer satisfaction rate of their products. This research aims to develop an android application that will calibrate the touch screen registering algorithms depending on the user to further increase accuracy and precision of future touch registers; after performing different evaluating tests. Also, this research aims to know the causes of the malfunctions and the inaccuracies of android touch registers; especially in using virtual keyboards.</a:t>
            </a:r>
            <a:endParaRPr lang="en-PH" sz="1000" kern="1200" dirty="0">
              <a:solidFill>
                <a:schemeClr val="tx1"/>
              </a:solidFill>
              <a:effectLst/>
              <a:latin typeface="+mn-lt"/>
              <a:ea typeface="+mn-ea"/>
              <a:cs typeface="+mn-cs"/>
            </a:endParaRPr>
          </a:p>
          <a:p>
            <a:endParaRPr lang="en-PH" sz="1200" kern="1200" dirty="0">
              <a:solidFill>
                <a:schemeClr val="tx1"/>
              </a:solidFill>
              <a:effectLst/>
              <a:latin typeface="+mn-lt"/>
              <a:ea typeface="+mn-ea"/>
              <a:cs typeface="+mn-cs"/>
            </a:endParaRPr>
          </a:p>
          <a:p>
            <a:endParaRPr lang="en-PH" dirty="0"/>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2</a:t>
            </a:fld>
            <a:endParaRPr lang="en-PH"/>
          </a:p>
        </p:txBody>
      </p:sp>
    </p:spTree>
    <p:extLst>
      <p:ext uri="{BB962C8B-B14F-4D97-AF65-F5344CB8AC3E}">
        <p14:creationId xmlns:p14="http://schemas.microsoft.com/office/powerpoint/2010/main" val="993554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r>
              <a:rPr lang="en-PH" sz="1200" kern="1200" dirty="0">
                <a:solidFill>
                  <a:schemeClr val="tx1"/>
                </a:solidFill>
                <a:effectLst/>
                <a:latin typeface="+mn-lt"/>
                <a:ea typeface="+mn-ea"/>
                <a:cs typeface="+mn-cs"/>
              </a:rPr>
              <a:t>To increase user satisfaction upon product consumption; to help the system satisfy the varying users when it comes to the touch screen display.</a:t>
            </a:r>
            <a:endParaRPr lang="en-PH" sz="1000" kern="1200" dirty="0">
              <a:solidFill>
                <a:schemeClr val="tx1"/>
              </a:solidFill>
              <a:effectLst/>
              <a:latin typeface="+mn-lt"/>
              <a:ea typeface="+mn-ea"/>
              <a:cs typeface="+mn-cs"/>
            </a:endParaRPr>
          </a:p>
          <a:p>
            <a:pPr lvl="3"/>
            <a:r>
              <a:rPr lang="en-PH" sz="1200" kern="1200" dirty="0">
                <a:solidFill>
                  <a:schemeClr val="tx1"/>
                </a:solidFill>
                <a:effectLst/>
                <a:latin typeface="+mn-lt"/>
                <a:ea typeface="+mn-ea"/>
                <a:cs typeface="+mn-cs"/>
              </a:rPr>
              <a:t>To produce a touch calibrating software wherein the system will adapt on the users usage, increasing touch accuracy and precision.</a:t>
            </a:r>
            <a:endParaRPr lang="en-PH" sz="1000" kern="1200" dirty="0">
              <a:solidFill>
                <a:schemeClr val="tx1"/>
              </a:solidFill>
              <a:effectLst/>
              <a:latin typeface="+mn-lt"/>
              <a:ea typeface="+mn-ea"/>
              <a:cs typeface="+mn-cs"/>
            </a:endParaRPr>
          </a:p>
          <a:p>
            <a:pPr lvl="3"/>
            <a:r>
              <a:rPr lang="en-PH" sz="1200" kern="1200" dirty="0">
                <a:solidFill>
                  <a:schemeClr val="tx1"/>
                </a:solidFill>
                <a:effectLst/>
                <a:latin typeface="+mn-lt"/>
                <a:ea typeface="+mn-ea"/>
                <a:cs typeface="+mn-cs"/>
              </a:rPr>
              <a:t>To determine the causes of the inaccuracy of touch registers on a touch screen smartphone.</a:t>
            </a:r>
            <a:endParaRPr lang="en-PH" sz="1000" kern="1200" dirty="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3</a:t>
            </a:fld>
            <a:endParaRPr lang="en-PH"/>
          </a:p>
        </p:txBody>
      </p:sp>
    </p:spTree>
    <p:extLst>
      <p:ext uri="{BB962C8B-B14F-4D97-AF65-F5344CB8AC3E}">
        <p14:creationId xmlns:p14="http://schemas.microsoft.com/office/powerpoint/2010/main" val="317221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7/24/2017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7/24/2017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Touch Screen Adaptability: User Calibration based Touch Screen Responsiveness</a:t>
            </a:r>
          </a:p>
        </p:txBody>
      </p:sp>
      <p:sp>
        <p:nvSpPr>
          <p:cNvPr id="3" name="Subtitle 2"/>
          <p:cNvSpPr>
            <a:spLocks noGrp="1"/>
          </p:cNvSpPr>
          <p:nvPr>
            <p:ph type="subTitle" idx="1"/>
          </p:nvPr>
        </p:nvSpPr>
        <p:spPr>
          <a:xfrm>
            <a:off x="810001" y="5293726"/>
            <a:ext cx="10572000" cy="434974"/>
          </a:xfrm>
        </p:spPr>
        <p:txBody>
          <a:bodyPr>
            <a:noAutofit/>
          </a:bodyPr>
          <a:lstStyle/>
          <a:p>
            <a:r>
              <a:rPr lang="en-PH" sz="2400" dirty="0"/>
              <a:t>Coronel | Dela Cruz | Jimenez | Llantos</a:t>
            </a:r>
          </a:p>
        </p:txBody>
      </p:sp>
    </p:spTree>
    <p:extLst>
      <p:ext uri="{BB962C8B-B14F-4D97-AF65-F5344CB8AC3E}">
        <p14:creationId xmlns:p14="http://schemas.microsoft.com/office/powerpoint/2010/main" val="408042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Sequence Diagram</a:t>
            </a:r>
          </a:p>
        </p:txBody>
      </p:sp>
    </p:spTree>
    <p:extLst>
      <p:ext uri="{BB962C8B-B14F-4D97-AF65-F5344CB8AC3E}">
        <p14:creationId xmlns:p14="http://schemas.microsoft.com/office/powerpoint/2010/main" val="1948076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Communication Diagram</a:t>
            </a:r>
          </a:p>
        </p:txBody>
      </p:sp>
    </p:spTree>
    <p:extLst>
      <p:ext uri="{BB962C8B-B14F-4D97-AF65-F5344CB8AC3E}">
        <p14:creationId xmlns:p14="http://schemas.microsoft.com/office/powerpoint/2010/main" val="130089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State Diagram</a:t>
            </a:r>
          </a:p>
        </p:txBody>
      </p:sp>
    </p:spTree>
    <p:extLst>
      <p:ext uri="{BB962C8B-B14F-4D97-AF65-F5344CB8AC3E}">
        <p14:creationId xmlns:p14="http://schemas.microsoft.com/office/powerpoint/2010/main" val="90824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Timing Diagram</a:t>
            </a:r>
          </a:p>
        </p:txBody>
      </p:sp>
    </p:spTree>
    <p:extLst>
      <p:ext uri="{BB962C8B-B14F-4D97-AF65-F5344CB8AC3E}">
        <p14:creationId xmlns:p14="http://schemas.microsoft.com/office/powerpoint/2010/main" val="3192796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Class Diagram</a:t>
            </a:r>
          </a:p>
        </p:txBody>
      </p:sp>
    </p:spTree>
    <p:extLst>
      <p:ext uri="{BB962C8B-B14F-4D97-AF65-F5344CB8AC3E}">
        <p14:creationId xmlns:p14="http://schemas.microsoft.com/office/powerpoint/2010/main" val="57061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Component Diagram</a:t>
            </a:r>
          </a:p>
        </p:txBody>
      </p:sp>
    </p:spTree>
    <p:extLst>
      <p:ext uri="{BB962C8B-B14F-4D97-AF65-F5344CB8AC3E}">
        <p14:creationId xmlns:p14="http://schemas.microsoft.com/office/powerpoint/2010/main" val="2023632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Package Diagram</a:t>
            </a:r>
          </a:p>
        </p:txBody>
      </p:sp>
    </p:spTree>
    <p:extLst>
      <p:ext uri="{BB962C8B-B14F-4D97-AF65-F5344CB8AC3E}">
        <p14:creationId xmlns:p14="http://schemas.microsoft.com/office/powerpoint/2010/main" val="224769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Composite Diagram</a:t>
            </a:r>
          </a:p>
        </p:txBody>
      </p:sp>
    </p:spTree>
    <p:extLst>
      <p:ext uri="{BB962C8B-B14F-4D97-AF65-F5344CB8AC3E}">
        <p14:creationId xmlns:p14="http://schemas.microsoft.com/office/powerpoint/2010/main" val="104277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938" y="550219"/>
            <a:ext cx="10571998" cy="970450"/>
          </a:xfrm>
        </p:spPr>
        <p:txBody>
          <a:bodyPr/>
          <a:lstStyle/>
          <a:p>
            <a:r>
              <a:rPr lang="en-PH" sz="6600" dirty="0"/>
              <a:t>Project Context</a:t>
            </a:r>
          </a:p>
        </p:txBody>
      </p:sp>
      <p:sp>
        <p:nvSpPr>
          <p:cNvPr id="11" name="Rectangle 10"/>
          <p:cNvSpPr/>
          <p:nvPr/>
        </p:nvSpPr>
        <p:spPr>
          <a:xfrm>
            <a:off x="4031085" y="3272160"/>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
        <p:nvSpPr>
          <p:cNvPr id="3" name="Content Placeholder 2"/>
          <p:cNvSpPr>
            <a:spLocks noGrp="1"/>
          </p:cNvSpPr>
          <p:nvPr>
            <p:ph idx="1"/>
          </p:nvPr>
        </p:nvSpPr>
        <p:spPr>
          <a:xfrm>
            <a:off x="309093" y="3786388"/>
            <a:ext cx="11539470" cy="2356834"/>
          </a:xfrm>
        </p:spPr>
        <p:txBody>
          <a:bodyPr numCol="3">
            <a:noAutofit/>
          </a:bodyPr>
          <a:lstStyle/>
          <a:p>
            <a:r>
              <a:rPr lang="en-PH" sz="2800" b="1" dirty="0"/>
              <a:t>The Challenges</a:t>
            </a:r>
          </a:p>
          <a:p>
            <a:pPr lvl="1"/>
            <a:r>
              <a:rPr lang="en-PH" sz="2000" dirty="0"/>
              <a:t>Incompatibility</a:t>
            </a:r>
          </a:p>
          <a:p>
            <a:pPr lvl="1"/>
            <a:r>
              <a:rPr lang="en-PH" sz="2000" dirty="0"/>
              <a:t>Root Cause?</a:t>
            </a:r>
            <a:endParaRPr lang="en-PH" sz="2800" dirty="0"/>
          </a:p>
          <a:p>
            <a:pPr marL="0" indent="0">
              <a:buNone/>
            </a:pPr>
            <a:endParaRPr lang="en-PH" sz="2800" dirty="0"/>
          </a:p>
          <a:p>
            <a:pPr marL="0" indent="0">
              <a:buNone/>
            </a:pPr>
            <a:endParaRPr lang="en-PH" sz="2800" dirty="0"/>
          </a:p>
          <a:p>
            <a:pPr marL="0" indent="0">
              <a:buNone/>
            </a:pPr>
            <a:endParaRPr lang="en-PH" sz="2800" dirty="0"/>
          </a:p>
          <a:p>
            <a:r>
              <a:rPr lang="en-PH" sz="2800" b="1" dirty="0"/>
              <a:t>The Opportunity</a:t>
            </a:r>
          </a:p>
          <a:p>
            <a:pPr lvl="1"/>
            <a:r>
              <a:rPr lang="en-PH" sz="2000" dirty="0"/>
              <a:t>User Satisfaction</a:t>
            </a:r>
          </a:p>
          <a:p>
            <a:pPr lvl="1"/>
            <a:endParaRPr lang="en-PH" sz="2000" dirty="0"/>
          </a:p>
          <a:p>
            <a:pPr lvl="1"/>
            <a:endParaRPr lang="en-PH" sz="2400" dirty="0"/>
          </a:p>
          <a:p>
            <a:pPr lvl="1"/>
            <a:endParaRPr lang="en-PH" sz="2400" dirty="0"/>
          </a:p>
          <a:p>
            <a:pPr lvl="1"/>
            <a:endParaRPr lang="en-PH" sz="2400" dirty="0"/>
          </a:p>
          <a:p>
            <a:r>
              <a:rPr lang="en-PH" sz="2800" b="1" dirty="0"/>
              <a:t>Purpose and Description</a:t>
            </a:r>
          </a:p>
          <a:p>
            <a:pPr lvl="1"/>
            <a:r>
              <a:rPr lang="en-PH" sz="2000" dirty="0"/>
              <a:t>Develop</a:t>
            </a:r>
          </a:p>
          <a:p>
            <a:pPr lvl="1"/>
            <a:r>
              <a:rPr lang="en-PH" sz="2000" dirty="0"/>
              <a:t>Inaccuracies?</a:t>
            </a:r>
          </a:p>
          <a:p>
            <a:endParaRPr lang="en-PH" sz="2800" b="1" dirty="0"/>
          </a:p>
          <a:p>
            <a:pPr lvl="1"/>
            <a:endParaRPr lang="en-PH" sz="2600" b="1" dirty="0"/>
          </a:p>
        </p:txBody>
      </p:sp>
      <p:sp>
        <p:nvSpPr>
          <p:cNvPr id="13" name="Rectangle 12"/>
          <p:cNvSpPr/>
          <p:nvPr/>
        </p:nvSpPr>
        <p:spPr>
          <a:xfrm>
            <a:off x="7737277" y="3271161"/>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
        <p:nvSpPr>
          <p:cNvPr id="14" name="Rectangle 13"/>
          <p:cNvSpPr/>
          <p:nvPr/>
        </p:nvSpPr>
        <p:spPr>
          <a:xfrm>
            <a:off x="309093" y="3271161"/>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Tree>
    <p:extLst>
      <p:ext uri="{BB962C8B-B14F-4D97-AF65-F5344CB8AC3E}">
        <p14:creationId xmlns:p14="http://schemas.microsoft.com/office/powerpoint/2010/main" val="82318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left)">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1000"/>
                                        <p:tgtEl>
                                          <p:spTgt spid="3">
                                            <p:txEl>
                                              <p:pRg st="12" end="12"/>
                                            </p:txEl>
                                          </p:spTgt>
                                        </p:tgtEl>
                                      </p:cBhvr>
                                    </p:animEffect>
                                    <p:anim calcmode="lin" valueType="num">
                                      <p:cBhvr>
                                        <p:cTn id="5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left)">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wipe(left)">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850" y="599588"/>
            <a:ext cx="10571998" cy="970450"/>
          </a:xfrm>
        </p:spPr>
        <p:txBody>
          <a:bodyPr/>
          <a:lstStyle/>
          <a:p>
            <a:r>
              <a:rPr lang="en-PH" sz="6600" dirty="0"/>
              <a:t>Objectives</a:t>
            </a:r>
          </a:p>
        </p:txBody>
      </p:sp>
      <p:sp>
        <p:nvSpPr>
          <p:cNvPr id="3" name="Content Placeholder 2"/>
          <p:cNvSpPr>
            <a:spLocks noGrp="1"/>
          </p:cNvSpPr>
          <p:nvPr>
            <p:ph idx="1"/>
          </p:nvPr>
        </p:nvSpPr>
        <p:spPr>
          <a:xfrm>
            <a:off x="1104462" y="2050837"/>
            <a:ext cx="10554574" cy="3636511"/>
          </a:xfrm>
        </p:spPr>
        <p:txBody>
          <a:bodyPr>
            <a:normAutofit/>
          </a:bodyPr>
          <a:lstStyle/>
          <a:p>
            <a:r>
              <a:rPr lang="en-PH" sz="4800" dirty="0"/>
              <a:t>Increase User Satisfaction</a:t>
            </a:r>
          </a:p>
          <a:p>
            <a:r>
              <a:rPr lang="en-PH" sz="4800" dirty="0"/>
              <a:t>Touch Calibrating Software</a:t>
            </a:r>
          </a:p>
          <a:p>
            <a:r>
              <a:rPr lang="en-PH" sz="4800" dirty="0"/>
              <a:t>Root Cause</a:t>
            </a:r>
          </a:p>
        </p:txBody>
      </p:sp>
    </p:spTree>
    <p:extLst>
      <p:ext uri="{BB962C8B-B14F-4D97-AF65-F5344CB8AC3E}">
        <p14:creationId xmlns:p14="http://schemas.microsoft.com/office/powerpoint/2010/main" val="222287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850" y="599588"/>
            <a:ext cx="10571998" cy="970450"/>
          </a:xfrm>
        </p:spPr>
        <p:txBody>
          <a:bodyPr/>
          <a:lstStyle/>
          <a:p>
            <a:r>
              <a:rPr lang="en-PH" sz="6600" dirty="0"/>
              <a:t>Scope and Limitation</a:t>
            </a:r>
          </a:p>
        </p:txBody>
      </p:sp>
      <p:sp>
        <p:nvSpPr>
          <p:cNvPr id="3" name="Content Placeholder 2"/>
          <p:cNvSpPr>
            <a:spLocks noGrp="1"/>
          </p:cNvSpPr>
          <p:nvPr>
            <p:ph idx="1"/>
          </p:nvPr>
        </p:nvSpPr>
        <p:spPr>
          <a:xfrm>
            <a:off x="1104462" y="2050837"/>
            <a:ext cx="10554574" cy="3636511"/>
          </a:xfrm>
        </p:spPr>
        <p:txBody>
          <a:bodyPr>
            <a:normAutofit/>
          </a:bodyPr>
          <a:lstStyle/>
          <a:p>
            <a:r>
              <a:rPr lang="en-PH" sz="4800" dirty="0"/>
              <a:t>Touch Calibration </a:t>
            </a:r>
            <a:r>
              <a:rPr lang="en-PH" sz="4800" dirty="0">
                <a:sym typeface="Wingdings" panose="05000000000000000000" pitchFamily="2" charset="2"/>
              </a:rPr>
              <a:t></a:t>
            </a:r>
            <a:r>
              <a:rPr lang="en-PH" sz="4800" dirty="0"/>
              <a:t> Android only</a:t>
            </a:r>
          </a:p>
          <a:p>
            <a:r>
              <a:rPr lang="en-PH" sz="4800" dirty="0"/>
              <a:t>Touch Screen HCI</a:t>
            </a:r>
          </a:p>
        </p:txBody>
      </p:sp>
    </p:spTree>
    <p:extLst>
      <p:ext uri="{BB962C8B-B14F-4D97-AF65-F5344CB8AC3E}">
        <p14:creationId xmlns:p14="http://schemas.microsoft.com/office/powerpoint/2010/main" val="212798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7200" dirty="0"/>
              <a:t>DIAGRAMS</a:t>
            </a:r>
          </a:p>
        </p:txBody>
      </p:sp>
      <p:sp>
        <p:nvSpPr>
          <p:cNvPr id="3" name="Text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41828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Use Case Diagram</a:t>
            </a:r>
          </a:p>
        </p:txBody>
      </p:sp>
    </p:spTree>
    <p:extLst>
      <p:ext uri="{BB962C8B-B14F-4D97-AF65-F5344CB8AC3E}">
        <p14:creationId xmlns:p14="http://schemas.microsoft.com/office/powerpoint/2010/main" val="296250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Activity Diagram</a:t>
            </a:r>
          </a:p>
        </p:txBody>
      </p:sp>
    </p:spTree>
    <p:extLst>
      <p:ext uri="{BB962C8B-B14F-4D97-AF65-F5344CB8AC3E}">
        <p14:creationId xmlns:p14="http://schemas.microsoft.com/office/powerpoint/2010/main" val="315930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Object Diagram</a:t>
            </a:r>
          </a:p>
        </p:txBody>
      </p:sp>
    </p:spTree>
    <p:extLst>
      <p:ext uri="{BB962C8B-B14F-4D97-AF65-F5344CB8AC3E}">
        <p14:creationId xmlns:p14="http://schemas.microsoft.com/office/powerpoint/2010/main" val="375415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6600" dirty="0"/>
              <a:t>Deployment Diagram</a:t>
            </a:r>
          </a:p>
        </p:txBody>
      </p:sp>
    </p:spTree>
    <p:extLst>
      <p:ext uri="{BB962C8B-B14F-4D97-AF65-F5344CB8AC3E}">
        <p14:creationId xmlns:p14="http://schemas.microsoft.com/office/powerpoint/2010/main" val="2560208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97</TotalTime>
  <Words>170</Words>
  <Application>Microsoft Office PowerPoint</Application>
  <PresentationFormat>Widescreen</PresentationFormat>
  <Paragraphs>53</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Century Gothic</vt:lpstr>
      <vt:lpstr>Wingdings</vt:lpstr>
      <vt:lpstr>Wingdings 2</vt:lpstr>
      <vt:lpstr>Quotable</vt:lpstr>
      <vt:lpstr>Touch Screen Adaptability: User Calibration based Touch Screen Responsiveness</vt:lpstr>
      <vt:lpstr>Project Context</vt:lpstr>
      <vt:lpstr>Objectives</vt:lpstr>
      <vt:lpstr>Scope and Limitation</vt:lpstr>
      <vt:lpstr>DIAGRAMS</vt:lpstr>
      <vt:lpstr>Use Case Diagram</vt:lpstr>
      <vt:lpstr>Activity Diagram</vt:lpstr>
      <vt:lpstr>Object Diagram</vt:lpstr>
      <vt:lpstr>Deployment Diagram</vt:lpstr>
      <vt:lpstr>Sequence Diagram</vt:lpstr>
      <vt:lpstr>Communication Diagram</vt:lpstr>
      <vt:lpstr>State Diagram</vt:lpstr>
      <vt:lpstr>Timing Diagram</vt:lpstr>
      <vt:lpstr>Class Diagram</vt:lpstr>
      <vt:lpstr>Component Diagram</vt:lpstr>
      <vt:lpstr>Package Diagram</vt:lpstr>
      <vt:lpstr>Composite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 Screen Adaptability: User Calibration based Touch Screen Responsiveness</dc:title>
  <dc:creator>Marc Adrian  Jimenez</dc:creator>
  <cp:lastModifiedBy>Marc Adrian  Jimenez</cp:lastModifiedBy>
  <cp:revision>13</cp:revision>
  <dcterms:created xsi:type="dcterms:W3CDTF">2017-07-23T18:08:03Z</dcterms:created>
  <dcterms:modified xsi:type="dcterms:W3CDTF">2017-07-23T19:45:07Z</dcterms:modified>
</cp:coreProperties>
</file>