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F9C0CF8E-6A46-4B94-AF59-4B4AAF1E4112}">
          <p14:sldIdLst>
            <p14:sldId id="256"/>
          </p14:sldIdLst>
        </p14:section>
        <p14:section name="Document Revisions" id="{C5E16651-E363-4074-B0EF-9A4BFA1C7E1D}">
          <p14:sldIdLst>
            <p14:sldId id="257"/>
            <p14:sldId id="258"/>
            <p14:sldId id="260"/>
          </p14:sldIdLst>
        </p14:section>
        <p14:section name="Diagrams" id="{80206FF1-4BD9-4359-9271-01B9BD5DF555}">
          <p14:sldIdLst>
            <p14:sldId id="261"/>
            <p14:sldId id="259"/>
            <p14:sldId id="262"/>
            <p14:sldId id="273"/>
            <p14:sldId id="274"/>
            <p14:sldId id="263"/>
            <p14:sldId id="264"/>
            <p14:sldId id="265"/>
            <p14:sldId id="276"/>
            <p14:sldId id="277"/>
            <p14:sldId id="268"/>
            <p14:sldId id="267"/>
            <p14:sldId id="266"/>
            <p14:sldId id="269"/>
            <p14:sldId id="272"/>
            <p14:sldId id="271"/>
            <p14:sldId id="270"/>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89329" autoAdjust="0"/>
  </p:normalViewPr>
  <p:slideViewPr>
    <p:cSldViewPr snapToGrid="0">
      <p:cViewPr>
        <p:scale>
          <a:sx n="75" d="100"/>
          <a:sy n="75" d="100"/>
        </p:scale>
        <p:origin x="27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Adaptation: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2731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Touch Calibration</a:t>
            </a:r>
          </a:p>
        </p:txBody>
      </p:sp>
    </p:spTree>
    <p:extLst>
      <p:ext uri="{BB962C8B-B14F-4D97-AF65-F5344CB8AC3E}">
        <p14:creationId xmlns:p14="http://schemas.microsoft.com/office/powerpoint/2010/main" val="19480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Timing Diagram</a:t>
            </a:r>
          </a:p>
        </p:txBody>
      </p:sp>
      <p:pic>
        <p:nvPicPr>
          <p:cNvPr id="6" name="Picture 5"/>
          <p:cNvPicPr>
            <a:picLocks noChangeAspect="1"/>
          </p:cNvPicPr>
          <p:nvPr/>
        </p:nvPicPr>
        <p:blipFill>
          <a:blip r:embed="rId2"/>
          <a:stretch>
            <a:fillRect/>
          </a:stretch>
        </p:blipFill>
        <p:spPr>
          <a:xfrm>
            <a:off x="562797" y="970450"/>
            <a:ext cx="11140867" cy="5701104"/>
          </a:xfrm>
          <a:prstGeom prst="rect">
            <a:avLst/>
          </a:prstGeom>
        </p:spPr>
      </p:pic>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Class Diagram</a:t>
            </a:r>
          </a:p>
        </p:txBody>
      </p:sp>
      <p:pic>
        <p:nvPicPr>
          <p:cNvPr id="7" name="Picture 6"/>
          <p:cNvPicPr>
            <a:picLocks noChangeAspect="1"/>
          </p:cNvPicPr>
          <p:nvPr/>
        </p:nvPicPr>
        <p:blipFill>
          <a:blip r:embed="rId2"/>
          <a:stretch>
            <a:fillRect/>
          </a:stretch>
        </p:blipFill>
        <p:spPr>
          <a:xfrm>
            <a:off x="2354902" y="970450"/>
            <a:ext cx="7475768" cy="4973150"/>
          </a:xfrm>
          <a:prstGeom prst="rect">
            <a:avLst/>
          </a:prstGeom>
        </p:spPr>
      </p:pic>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Component Diagram</a:t>
            </a:r>
          </a:p>
        </p:txBody>
      </p:sp>
      <p:pic>
        <p:nvPicPr>
          <p:cNvPr id="8" name="Picture 7"/>
          <p:cNvPicPr>
            <a:picLocks noChangeAspect="1"/>
          </p:cNvPicPr>
          <p:nvPr/>
        </p:nvPicPr>
        <p:blipFill>
          <a:blip r:embed="rId2"/>
          <a:stretch>
            <a:fillRect/>
          </a:stretch>
        </p:blipFill>
        <p:spPr>
          <a:xfrm>
            <a:off x="789145" y="1143000"/>
            <a:ext cx="10607282" cy="4737100"/>
          </a:xfrm>
          <a:prstGeom prst="rect">
            <a:avLst/>
          </a:prstGeom>
        </p:spPr>
      </p:pic>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Package Diagram</a:t>
            </a:r>
          </a:p>
        </p:txBody>
      </p:sp>
      <p:pic>
        <p:nvPicPr>
          <p:cNvPr id="6" name="Picture 5"/>
          <p:cNvPicPr>
            <a:picLocks noChangeAspect="1"/>
          </p:cNvPicPr>
          <p:nvPr/>
        </p:nvPicPr>
        <p:blipFill>
          <a:blip r:embed="rId2"/>
          <a:stretch>
            <a:fillRect/>
          </a:stretch>
        </p:blipFill>
        <p:spPr>
          <a:xfrm>
            <a:off x="578375" y="1066799"/>
            <a:ext cx="11028821" cy="5224627"/>
          </a:xfrm>
          <a:prstGeom prst="rect">
            <a:avLst/>
          </a:prstGeom>
        </p:spPr>
      </p:pic>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Composite Diagram</a:t>
            </a:r>
          </a:p>
        </p:txBody>
      </p:sp>
      <p:pic>
        <p:nvPicPr>
          <p:cNvPr id="8" name="Picture 7"/>
          <p:cNvPicPr>
            <a:picLocks noChangeAspect="1"/>
          </p:cNvPicPr>
          <p:nvPr/>
        </p:nvPicPr>
        <p:blipFill>
          <a:blip r:embed="rId2"/>
          <a:stretch>
            <a:fillRect/>
          </a:stretch>
        </p:blipFill>
        <p:spPr>
          <a:xfrm>
            <a:off x="2772860" y="970450"/>
            <a:ext cx="6639852" cy="5048955"/>
          </a:xfrm>
          <a:prstGeom prst="rect">
            <a:avLst/>
          </a:prstGeom>
        </p:spPr>
      </p:pic>
    </p:spTree>
    <p:extLst>
      <p:ext uri="{BB962C8B-B14F-4D97-AF65-F5344CB8AC3E}">
        <p14:creationId xmlns:p14="http://schemas.microsoft.com/office/powerpoint/2010/main" val="104277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Interaction Overview</a:t>
            </a:r>
          </a:p>
        </p:txBody>
      </p:sp>
      <p:pic>
        <p:nvPicPr>
          <p:cNvPr id="3" name="Picture 2"/>
          <p:cNvPicPr>
            <a:picLocks noChangeAspect="1"/>
          </p:cNvPicPr>
          <p:nvPr/>
        </p:nvPicPr>
        <p:blipFill>
          <a:blip r:embed="rId2"/>
          <a:stretch>
            <a:fillRect/>
          </a:stretch>
        </p:blipFill>
        <p:spPr>
          <a:xfrm>
            <a:off x="2025764" y="970450"/>
            <a:ext cx="8134043" cy="5043407"/>
          </a:xfrm>
          <a:prstGeom prst="rect">
            <a:avLst/>
          </a:prstGeom>
        </p:spPr>
      </p:pic>
    </p:spTree>
    <p:extLst>
      <p:ext uri="{BB962C8B-B14F-4D97-AF65-F5344CB8AC3E}">
        <p14:creationId xmlns:p14="http://schemas.microsoft.com/office/powerpoint/2010/main" val="63580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13 </a:t>
            </a:r>
            <a:r>
              <a:rPr lang="en-PH" sz="7200" dirty="0">
                <a:solidFill>
                  <a:schemeClr val="bg1"/>
                </a:solidFill>
              </a:rPr>
              <a:t>DIAGRAMS</a:t>
            </a:r>
            <a:r>
              <a:rPr lang="en-PH" sz="7200" dirty="0"/>
              <a:t> WHY?</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1229</TotalTime>
  <Words>187</Words>
  <Application>Microsoft Office PowerPoint</Application>
  <PresentationFormat>Widescreen</PresentationFormat>
  <Paragraphs>61</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Wingdings</vt:lpstr>
      <vt:lpstr>Wingdings 2</vt:lpstr>
      <vt:lpstr>Quotable</vt:lpstr>
      <vt:lpstr>Touch Screen Adaptation: User Calibration based Touch Screen Responsiveness</vt:lpstr>
      <vt:lpstr>Project Context</vt:lpstr>
      <vt:lpstr>Objectives</vt:lpstr>
      <vt:lpstr>Scope and Limitation</vt:lpstr>
      <vt:lpstr>13 DIAGRAMS WHY?</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36</cp:revision>
  <dcterms:created xsi:type="dcterms:W3CDTF">2017-07-23T18:08:03Z</dcterms:created>
  <dcterms:modified xsi:type="dcterms:W3CDTF">2017-07-24T14:37:40Z</dcterms:modified>
</cp:coreProperties>
</file>