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367" r:id="rId7"/>
    <p:sldId id="368" r:id="rId8"/>
    <p:sldId id="304" r:id="rId9"/>
    <p:sldId id="369" r:id="rId10"/>
    <p:sldId id="300" r:id="rId11"/>
    <p:sldId id="302" r:id="rId12"/>
    <p:sldId id="301" r:id="rId13"/>
    <p:sldId id="307" r:id="rId14"/>
    <p:sldId id="258" r:id="rId15"/>
    <p:sldId id="370" r:id="rId16"/>
    <p:sldId id="371" r:id="rId17"/>
    <p:sldId id="259" r:id="rId18"/>
    <p:sldId id="372" r:id="rId19"/>
    <p:sldId id="29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287D8-49ED-44F3-A21F-C25ACB520778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AE17-0EE3-4143-A586-EF06D4B70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841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287D8-49ED-44F3-A21F-C25ACB520778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AE17-0EE3-4143-A586-EF06D4B70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26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287D8-49ED-44F3-A21F-C25ACB520778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AE17-0EE3-4143-A586-EF06D4B70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10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287D8-49ED-44F3-A21F-C25ACB520778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AE17-0EE3-4143-A586-EF06D4B70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16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287D8-49ED-44F3-A21F-C25ACB520778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AE17-0EE3-4143-A586-EF06D4B70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59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287D8-49ED-44F3-A21F-C25ACB520778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AE17-0EE3-4143-A586-EF06D4B70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179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287D8-49ED-44F3-A21F-C25ACB520778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AE17-0EE3-4143-A586-EF06D4B70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890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287D8-49ED-44F3-A21F-C25ACB520778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AE17-0EE3-4143-A586-EF06D4B70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585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287D8-49ED-44F3-A21F-C25ACB520778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AE17-0EE3-4143-A586-EF06D4B70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27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287D8-49ED-44F3-A21F-C25ACB520778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AE17-0EE3-4143-A586-EF06D4B70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86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287D8-49ED-44F3-A21F-C25ACB520778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AE17-0EE3-4143-A586-EF06D4B70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473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287D8-49ED-44F3-A21F-C25ACB520778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FAE17-0EE3-4143-A586-EF06D4B70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30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57323"/>
            <a:ext cx="8365587" cy="2387600"/>
          </a:xfrm>
        </p:spPr>
        <p:txBody>
          <a:bodyPr>
            <a:normAutofit/>
          </a:bodyPr>
          <a:lstStyle/>
          <a:p>
            <a:r>
              <a:rPr lang="en-US" sz="4900" b="1" dirty="0"/>
              <a:t>Bus Tap</a:t>
            </a:r>
            <a:endParaRPr lang="en-US" sz="8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8365587" cy="2480710"/>
          </a:xfrm>
        </p:spPr>
        <p:txBody>
          <a:bodyPr>
            <a:normAutofit/>
          </a:bodyPr>
          <a:lstStyle/>
          <a:p>
            <a:r>
              <a:rPr lang="en-US" dirty="0"/>
              <a:t>ALCARAZ, ANNA LYNN C.</a:t>
            </a:r>
          </a:p>
          <a:p>
            <a:r>
              <a:rPr lang="en-US" dirty="0"/>
              <a:t>ANGOT, SAMMY BOY M.</a:t>
            </a:r>
          </a:p>
          <a:p>
            <a:r>
              <a:rPr lang="en-US" dirty="0"/>
              <a:t>BESMANO, JUSTIN V.</a:t>
            </a:r>
          </a:p>
          <a:p>
            <a:r>
              <a:rPr lang="en-US" dirty="0"/>
              <a:t>BRIOSO, JOB G.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8" r="10901"/>
          <a:stretch/>
        </p:blipFill>
        <p:spPr>
          <a:xfrm>
            <a:off x="8365587" y="0"/>
            <a:ext cx="3826413" cy="487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011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September 1, 2017, F, 1:00PM to 1:30PM</a:t>
            </a:r>
            <a:br>
              <a:rPr lang="en-US" dirty="0"/>
            </a:br>
            <a:r>
              <a:rPr lang="en-US" dirty="0"/>
              <a:t>(Holiday)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0188963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94091733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27587791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226034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Terminal/Stop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Waiting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699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BGC Bus Ayala Terminal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02:37.57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228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9:31.50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857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7:56.44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837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7:06.12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173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5:13.45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341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6:27.36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992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8:44.02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231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976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Bus Tap aims to be able to:</a:t>
            </a:r>
          </a:p>
          <a:p>
            <a:r>
              <a:rPr lang="en-US" dirty="0"/>
              <a:t>build a two-way mode of communication for the bus company        and its passengers; and</a:t>
            </a:r>
          </a:p>
          <a:p>
            <a:r>
              <a:rPr lang="en-US" dirty="0"/>
              <a:t>decrease the waiting time of BGC Bus passengers to 10 minutes;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674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build a two-way mode of </a:t>
            </a:r>
          </a:p>
          <a:p>
            <a:pPr marL="0" indent="0">
              <a:buNone/>
            </a:pPr>
            <a:r>
              <a:rPr lang="en-US" dirty="0"/>
              <a:t>communication for </a:t>
            </a:r>
          </a:p>
          <a:p>
            <a:pPr marL="0" indent="0">
              <a:buNone/>
            </a:pPr>
            <a:r>
              <a:rPr lang="en-US" dirty="0"/>
              <a:t>the bus company and </a:t>
            </a:r>
          </a:p>
          <a:p>
            <a:pPr marL="0" indent="0">
              <a:buNone/>
            </a:pPr>
            <a:r>
              <a:rPr lang="en-US" dirty="0"/>
              <a:t>its passengers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FBD4B-C075-4829-8325-639EE02A274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PH" dirty="0"/>
              <a:t>BGC Bus News</a:t>
            </a:r>
          </a:p>
          <a:p>
            <a:r>
              <a:rPr lang="en-PH" dirty="0"/>
              <a:t>Bus Route Information</a:t>
            </a:r>
          </a:p>
          <a:p>
            <a:r>
              <a:rPr lang="en-PH" dirty="0"/>
              <a:t>Bus Stop Information</a:t>
            </a:r>
          </a:p>
          <a:p>
            <a:r>
              <a:rPr lang="en-PH" dirty="0"/>
              <a:t>Bus Schedules</a:t>
            </a:r>
          </a:p>
          <a:p>
            <a:pPr marL="0" indent="0">
              <a:buNone/>
            </a:pPr>
            <a:endParaRPr lang="en-PH" dirty="0"/>
          </a:p>
          <a:p>
            <a:r>
              <a:rPr lang="en-PH" dirty="0"/>
              <a:t>Rating and Feedback</a:t>
            </a:r>
          </a:p>
        </p:txBody>
      </p:sp>
    </p:spTree>
    <p:extLst>
      <p:ext uri="{BB962C8B-B14F-4D97-AF65-F5344CB8AC3E}">
        <p14:creationId xmlns:p14="http://schemas.microsoft.com/office/powerpoint/2010/main" val="2569952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decrease the waiting time </a:t>
            </a:r>
          </a:p>
          <a:p>
            <a:pPr marL="0" indent="0">
              <a:buNone/>
            </a:pPr>
            <a:r>
              <a:rPr lang="en-US" dirty="0"/>
              <a:t>of BGC Bus passengers </a:t>
            </a:r>
          </a:p>
          <a:p>
            <a:pPr marL="0" indent="0">
              <a:buNone/>
            </a:pPr>
            <a:r>
              <a:rPr lang="en-US" dirty="0"/>
              <a:t>to 10 minutes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FBD4B-C075-4829-8325-639EE02A274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PH" dirty="0"/>
              <a:t>Bus Schedules</a:t>
            </a:r>
          </a:p>
          <a:p>
            <a:pPr lvl="1"/>
            <a:r>
              <a:rPr lang="en-PH" dirty="0"/>
              <a:t>Reduced perceived waiting time</a:t>
            </a:r>
          </a:p>
          <a:p>
            <a:endParaRPr lang="en-PH" dirty="0"/>
          </a:p>
          <a:p>
            <a:r>
              <a:rPr lang="en-PH" dirty="0"/>
              <a:t>Reservation</a:t>
            </a:r>
          </a:p>
          <a:p>
            <a:pPr lvl="1"/>
            <a:r>
              <a:rPr lang="en-PH" dirty="0"/>
              <a:t>No need to queue</a:t>
            </a:r>
          </a:p>
          <a:p>
            <a:pPr lvl="1"/>
            <a:r>
              <a:rPr lang="en-PH" dirty="0"/>
              <a:t>Reduced waiting time</a:t>
            </a:r>
          </a:p>
        </p:txBody>
      </p:sp>
    </p:spTree>
    <p:extLst>
      <p:ext uri="{BB962C8B-B14F-4D97-AF65-F5344CB8AC3E}">
        <p14:creationId xmlns:p14="http://schemas.microsoft.com/office/powerpoint/2010/main" val="1078834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B9DAFB-D59C-4114-8DB9-62B5A4F3FD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Post (or view, update, delete):</a:t>
            </a:r>
          </a:p>
          <a:p>
            <a:pPr lvl="1"/>
            <a:r>
              <a:rPr lang="en-US" dirty="0"/>
              <a:t>News and announcements</a:t>
            </a:r>
          </a:p>
          <a:p>
            <a:pPr lvl="1"/>
            <a:r>
              <a:rPr lang="en-US" dirty="0"/>
              <a:t>Bus routes</a:t>
            </a:r>
          </a:p>
          <a:p>
            <a:pPr lvl="1"/>
            <a:r>
              <a:rPr lang="en-US" dirty="0"/>
              <a:t>Bus stops</a:t>
            </a:r>
          </a:p>
          <a:p>
            <a:pPr lvl="1"/>
            <a:r>
              <a:rPr lang="en-US" dirty="0"/>
              <a:t>Buses</a:t>
            </a:r>
          </a:p>
          <a:p>
            <a:pPr lvl="1"/>
            <a:r>
              <a:rPr lang="en-US" dirty="0"/>
              <a:t>Bus schedules</a:t>
            </a:r>
          </a:p>
          <a:p>
            <a:r>
              <a:rPr lang="en-US" dirty="0"/>
              <a:t>Receive:</a:t>
            </a:r>
          </a:p>
          <a:p>
            <a:pPr lvl="1"/>
            <a:r>
              <a:rPr lang="en-US" dirty="0"/>
              <a:t>Reservations</a:t>
            </a:r>
          </a:p>
          <a:p>
            <a:pPr lvl="1"/>
            <a:r>
              <a:rPr lang="en-US" dirty="0"/>
              <a:t>Rating and feedback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7CAED7-050A-4A9F-938B-77C11A0FBC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PH" dirty="0"/>
              <a:t>Mobile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72DCCE-C646-48AD-8555-AC26C43C192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Send:</a:t>
            </a:r>
          </a:p>
          <a:p>
            <a:pPr lvl="1"/>
            <a:r>
              <a:rPr lang="en-US" dirty="0"/>
              <a:t>Reservations</a:t>
            </a:r>
          </a:p>
          <a:p>
            <a:pPr lvl="1"/>
            <a:r>
              <a:rPr lang="en-US" dirty="0"/>
              <a:t>Rating and feedback</a:t>
            </a:r>
          </a:p>
          <a:p>
            <a:r>
              <a:rPr lang="en-US" dirty="0"/>
              <a:t>View:</a:t>
            </a:r>
          </a:p>
          <a:p>
            <a:pPr lvl="1"/>
            <a:r>
              <a:rPr lang="en-US" dirty="0"/>
              <a:t>News and announcements</a:t>
            </a:r>
          </a:p>
          <a:p>
            <a:pPr lvl="1"/>
            <a:r>
              <a:rPr lang="en-US" dirty="0"/>
              <a:t>Bus route info</a:t>
            </a:r>
          </a:p>
          <a:p>
            <a:pPr lvl="1"/>
            <a:r>
              <a:rPr lang="en-US" dirty="0"/>
              <a:t>Bus stop info</a:t>
            </a:r>
          </a:p>
          <a:p>
            <a:pPr lvl="1"/>
            <a:r>
              <a:rPr lang="en-US" dirty="0"/>
              <a:t>Bus schedules</a:t>
            </a:r>
          </a:p>
          <a:p>
            <a:endParaRPr lang="en-US" dirty="0"/>
          </a:p>
          <a:p>
            <a:endParaRPr lang="en-US" dirty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910938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and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application (for the employees) </a:t>
            </a:r>
          </a:p>
          <a:p>
            <a:r>
              <a:rPr lang="en-US" dirty="0"/>
              <a:t>mobile application (for the passengers) </a:t>
            </a:r>
          </a:p>
          <a:p>
            <a:r>
              <a:rPr lang="en-US" dirty="0"/>
              <a:t>for Android devices only</a:t>
            </a:r>
          </a:p>
          <a:p>
            <a:r>
              <a:rPr lang="en-US" dirty="0"/>
              <a:t>for BGC Bus only</a:t>
            </a:r>
          </a:p>
        </p:txBody>
      </p:sp>
    </p:spTree>
    <p:extLst>
      <p:ext uri="{BB962C8B-B14F-4D97-AF65-F5344CB8AC3E}">
        <p14:creationId xmlns:p14="http://schemas.microsoft.com/office/powerpoint/2010/main" val="3339504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 b="1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13163657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8" r="10901"/>
          <a:stretch/>
        </p:blipFill>
        <p:spPr>
          <a:xfrm>
            <a:off x="7758545" y="847983"/>
            <a:ext cx="3789988" cy="4832257"/>
          </a:xfrm>
          <a:prstGeom prst="rect">
            <a:avLst/>
          </a:prstGeom>
        </p:spPr>
      </p:pic>
      <p:sp>
        <p:nvSpPr>
          <p:cNvPr id="18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04672" y="2600325"/>
            <a:ext cx="4948428" cy="2651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067861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223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BGC 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2310" y="2490788"/>
            <a:ext cx="5707380" cy="4351338"/>
          </a:xfrm>
        </p:spPr>
        <p:txBody>
          <a:bodyPr/>
          <a:lstStyle/>
          <a:p>
            <a:r>
              <a:rPr lang="en-US" dirty="0"/>
              <a:t>44,000 passengers daily (weekdays)</a:t>
            </a:r>
          </a:p>
          <a:p>
            <a:r>
              <a:rPr lang="en-US" dirty="0"/>
              <a:t>20,000 passengers daily (weekends)</a:t>
            </a:r>
          </a:p>
          <a:p>
            <a:r>
              <a:rPr lang="en-US" dirty="0"/>
              <a:t>51 buses</a:t>
            </a:r>
          </a:p>
          <a:p>
            <a:r>
              <a:rPr lang="en-US" dirty="0"/>
              <a:t>75 passengers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16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948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Passenger complaints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5260" y="2513648"/>
            <a:ext cx="4221480" cy="4351338"/>
          </a:xfrm>
        </p:spPr>
        <p:txBody>
          <a:bodyPr/>
          <a:lstStyle/>
          <a:p>
            <a:r>
              <a:rPr lang="en-US" dirty="0"/>
              <a:t>Long waiting time</a:t>
            </a:r>
          </a:p>
          <a:p>
            <a:r>
              <a:rPr lang="en-US" dirty="0"/>
              <a:t>Long queue of passengers</a:t>
            </a:r>
          </a:p>
        </p:txBody>
      </p:sp>
    </p:spTree>
    <p:extLst>
      <p:ext uri="{BB962C8B-B14F-4D97-AF65-F5344CB8AC3E}">
        <p14:creationId xmlns:p14="http://schemas.microsoft.com/office/powerpoint/2010/main" val="3313555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37C9A9-0566-4669-A88D-6DB2D09A0A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14" r="-3" b="13915"/>
          <a:stretch/>
        </p:blipFill>
        <p:spPr>
          <a:xfrm>
            <a:off x="6141719" y="321731"/>
            <a:ext cx="5728547" cy="30791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CEF080-83C3-41E7-8BCE-80A684982E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37" r="-3" b="-3"/>
          <a:stretch/>
        </p:blipFill>
        <p:spPr>
          <a:xfrm>
            <a:off x="321730" y="3489159"/>
            <a:ext cx="5728548" cy="30471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79" r="-3" b="15497"/>
          <a:stretch/>
        </p:blipFill>
        <p:spPr>
          <a:xfrm>
            <a:off x="321730" y="337774"/>
            <a:ext cx="5728547" cy="30471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6ADF80-9DBA-4ACA-BA78-F68770EE193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35" r="-3" b="22494"/>
          <a:stretch/>
        </p:blipFill>
        <p:spPr>
          <a:xfrm>
            <a:off x="6141719" y="3489159"/>
            <a:ext cx="5728548" cy="307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358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948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Goal of BGC 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8040" y="2506662"/>
            <a:ext cx="5455920" cy="4351338"/>
          </a:xfrm>
        </p:spPr>
        <p:txBody>
          <a:bodyPr/>
          <a:lstStyle/>
          <a:p>
            <a:r>
              <a:rPr lang="en-US" dirty="0"/>
              <a:t>standard waiting time: 10 minutes</a:t>
            </a:r>
          </a:p>
        </p:txBody>
      </p:sp>
    </p:spTree>
    <p:extLst>
      <p:ext uri="{BB962C8B-B14F-4D97-AF65-F5344CB8AC3E}">
        <p14:creationId xmlns:p14="http://schemas.microsoft.com/office/powerpoint/2010/main" val="2058140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August 9, 2017, W, 6:00PM to 7</a:t>
            </a:r>
            <a:r>
              <a:rPr lang="en-US" dirty="0">
                <a:sym typeface="Wingdings" panose="05000000000000000000" pitchFamily="2" charset="2"/>
              </a:rPr>
              <a:t>:30PM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5395963"/>
              </p:ext>
            </p:extLst>
          </p:nvPr>
        </p:nvGraphicFramePr>
        <p:xfrm>
          <a:off x="838200" y="1825625"/>
          <a:ext cx="10515600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94091733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27587791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226034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Terminal/Stop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Waiting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699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BGC Bus Ayala Terminal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Lower West Route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4:49.12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228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Lower West Route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16:24.33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857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Lower West Route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5:56.43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837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Upper West Route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7:42.31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173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Upper West Route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21:43.14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779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East via McKinley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17:28.34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231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East via McKinley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25:51.13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2459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East via McKinley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6:14.37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926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118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August 15, 2017, F, 4:30PM to 6</a:t>
            </a:r>
            <a:r>
              <a:rPr lang="en-US" dirty="0">
                <a:sym typeface="Wingdings" panose="05000000000000000000" pitchFamily="2" charset="2"/>
              </a:rPr>
              <a:t>:00PM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6619526"/>
              </p:ext>
            </p:extLst>
          </p:nvPr>
        </p:nvGraphicFramePr>
        <p:xfrm>
          <a:off x="838200" y="1825625"/>
          <a:ext cx="10515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94091733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27587791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226034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Terminal/Stop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Waiting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699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Crescent Park 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BGC Bus Market!</a:t>
                      </a:r>
                      <a:r>
                        <a:rPr lang="en-US" baseline="0" dirty="0"/>
                        <a:t> Market! Terminal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1:54.14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228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BGC Bus Market!</a:t>
                      </a:r>
                      <a:r>
                        <a:rPr lang="en-US" baseline="0" dirty="0"/>
                        <a:t> Market! Terminal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19:32.30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857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BGC Bus Market!</a:t>
                      </a:r>
                      <a:r>
                        <a:rPr lang="en-US" baseline="0" dirty="0"/>
                        <a:t> Market! Terminal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24:43.24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837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BGC Bus Ayala Terminal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27:06.12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173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BGC Bus Ayala Terminal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4:18.30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779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BGC Bus Ayala Terminal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30:44.02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231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BGC Bus Ayala Terminal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3:54.38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245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27:54.35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926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0475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August 25, 2017, M, 5:30PM to 6:30PM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4110594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94091733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27587791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226034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Terminal/Stop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Waiting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699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BGC Bus Market! Market! Terminal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East via McKinley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01:47.57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228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East via McKinley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21:32.40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857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East via McKinley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14:43.44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837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Central Route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27:06.12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173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Central Route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30:44.02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231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1520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24013E0E1AFA4CB7DB86C411A3B0D2" ma:contentTypeVersion="0" ma:contentTypeDescription="Create a new document." ma:contentTypeScope="" ma:versionID="6ebeeaaf7478991a0fa98174084ac33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751564fb6238a88a1c694cf074b3df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A4593B1-9045-4807-AB22-859219730A54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elements/1.1/"/>
    <ds:schemaRef ds:uri="http://schemas.microsoft.com/office/infopath/2007/PartnerControl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A9CBEF07-A7A5-423C-BF8E-C83349F607B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11234CB-5C08-472B-9785-65551C7F8E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3416</TotalTime>
  <Words>419</Words>
  <Application>Microsoft Office PowerPoint</Application>
  <PresentationFormat>Widescreen</PresentationFormat>
  <Paragraphs>144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Bus Tap</vt:lpstr>
      <vt:lpstr>Introduction</vt:lpstr>
      <vt:lpstr>BGC Bus</vt:lpstr>
      <vt:lpstr>Passenger complaints</vt:lpstr>
      <vt:lpstr>PowerPoint Presentation</vt:lpstr>
      <vt:lpstr>Goal of BGC Bus</vt:lpstr>
      <vt:lpstr>August 9, 2017, W, 6:00PM to 7:30PM</vt:lpstr>
      <vt:lpstr>August 15, 2017, F, 4:30PM to 6:00PM</vt:lpstr>
      <vt:lpstr>August 25, 2017, M, 5:30PM to 6:30PM</vt:lpstr>
      <vt:lpstr>September 1, 2017, F, 1:00PM to 1:30PM (Holiday)</vt:lpstr>
      <vt:lpstr>Objectives</vt:lpstr>
      <vt:lpstr>Objectives</vt:lpstr>
      <vt:lpstr>Objectives</vt:lpstr>
      <vt:lpstr>Features</vt:lpstr>
      <vt:lpstr>Scope and Limitations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Page</dc:title>
  <dc:creator>Anna</dc:creator>
  <cp:lastModifiedBy>Anna Lynn Alcaraz</cp:lastModifiedBy>
  <cp:revision>93</cp:revision>
  <dcterms:created xsi:type="dcterms:W3CDTF">2017-06-20T13:12:16Z</dcterms:created>
  <dcterms:modified xsi:type="dcterms:W3CDTF">2018-04-10T22:42:38Z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0x010100D524013E0E1AFA4CB7DB86C411A3B0D2</vt:lpwstr>
  </property>
</Properties>
</file>