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60" r:id="rId1"/>
  </p:sldMasterIdLst>
  <p:sldIdLst>
    <p:sldId id="256" r:id="rId2"/>
    <p:sldId id="288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95" r:id="rId11"/>
    <p:sldId id="289" r:id="rId12"/>
    <p:sldId id="290" r:id="rId13"/>
    <p:sldId id="291" r:id="rId14"/>
    <p:sldId id="297" r:id="rId15"/>
    <p:sldId id="261" r:id="rId16"/>
    <p:sldId id="262" r:id="rId17"/>
    <p:sldId id="298" r:id="rId18"/>
    <p:sldId id="263" r:id="rId19"/>
    <p:sldId id="279" r:id="rId20"/>
    <p:sldId id="264" r:id="rId21"/>
    <p:sldId id="265" r:id="rId22"/>
    <p:sldId id="277" r:id="rId23"/>
    <p:sldId id="266" r:id="rId24"/>
    <p:sldId id="267" r:id="rId25"/>
    <p:sldId id="268" r:id="rId26"/>
    <p:sldId id="269" r:id="rId27"/>
    <p:sldId id="271" r:id="rId28"/>
    <p:sldId id="278" r:id="rId29"/>
    <p:sldId id="280" r:id="rId30"/>
    <p:sldId id="272" r:id="rId31"/>
    <p:sldId id="273" r:id="rId32"/>
    <p:sldId id="274" r:id="rId33"/>
    <p:sldId id="275" r:id="rId34"/>
    <p:sldId id="281" r:id="rId35"/>
    <p:sldId id="282" r:id="rId36"/>
    <p:sldId id="276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8131172" y="5"/>
            <a:ext cx="4060833" cy="2707427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97451" y="3621216"/>
            <a:ext cx="10962800" cy="57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5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3" name="Shape 83"/>
          <p:cNvSpPr/>
          <p:nvPr/>
        </p:nvSpPr>
        <p:spPr>
          <a:xfrm>
            <a:off x="229800" y="4925767"/>
            <a:ext cx="11749200" cy="1729200"/>
          </a:xfrm>
          <a:prstGeom prst="rect">
            <a:avLst/>
          </a:prstGeom>
          <a:solidFill>
            <a:srgbClr val="E2E6D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4" name="Shape 84"/>
          <p:cNvSpPr/>
          <p:nvPr/>
        </p:nvSpPr>
        <p:spPr>
          <a:xfrm>
            <a:off x="229800" y="202800"/>
            <a:ext cx="9320800" cy="4554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5" name="Shape 85"/>
          <p:cNvSpPr/>
          <p:nvPr/>
        </p:nvSpPr>
        <p:spPr>
          <a:xfrm>
            <a:off x="9766133" y="202800"/>
            <a:ext cx="2212800" cy="45548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096567" y="705700"/>
            <a:ext cx="7717600" cy="35464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4800" b="1">
                <a:solidFill>
                  <a:srgbClr val="343C44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096567" y="5300800"/>
            <a:ext cx="5368800" cy="1026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ct val="100000"/>
              <a:buNone/>
              <a:defRPr sz="2133" b="1">
                <a:solidFill>
                  <a:srgbClr val="343C44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3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0" y="6220767"/>
            <a:ext cx="12192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65733" y="446033"/>
            <a:ext cx="9876000" cy="8840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267" b="1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defRPr sz="2133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1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37474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0" y="0"/>
            <a:ext cx="6091200" cy="68580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9060063" y="779427"/>
            <a:ext cx="191600" cy="191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9060063" y="5886927"/>
            <a:ext cx="191600" cy="191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100" name="Shape 100"/>
          <p:cNvCxnSpPr/>
          <p:nvPr/>
        </p:nvCxnSpPr>
        <p:spPr>
          <a:xfrm>
            <a:off x="6527467" y="875900"/>
            <a:ext cx="5256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>
            <a:off x="6527467" y="5983600"/>
            <a:ext cx="5256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17133" y="1425600"/>
            <a:ext cx="5256800" cy="4006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521567" y="1425599"/>
            <a:ext cx="5256800" cy="4006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28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3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07" name="Shape 107"/>
          <p:cNvSpPr/>
          <p:nvPr/>
        </p:nvSpPr>
        <p:spPr>
          <a:xfrm rot="5400000">
            <a:off x="-63400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08" name="Shape 108"/>
          <p:cNvSpPr/>
          <p:nvPr/>
        </p:nvSpPr>
        <p:spPr>
          <a:xfrm rot="5400000">
            <a:off x="-63400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09" name="Shape 109"/>
          <p:cNvSpPr/>
          <p:nvPr/>
        </p:nvSpPr>
        <p:spPr>
          <a:xfrm rot="-5400000">
            <a:off x="-63221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0" name="Shape 110"/>
          <p:cNvSpPr/>
          <p:nvPr/>
        </p:nvSpPr>
        <p:spPr>
          <a:xfrm rot="5400000">
            <a:off x="1968504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1" name="Shape 111"/>
          <p:cNvSpPr/>
          <p:nvPr/>
        </p:nvSpPr>
        <p:spPr>
          <a:xfrm rot="-5400000">
            <a:off x="2254332" y="6064000"/>
            <a:ext cx="571600" cy="1016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2" name="Shape 112"/>
          <p:cNvSpPr/>
          <p:nvPr/>
        </p:nvSpPr>
        <p:spPr>
          <a:xfrm rot="-5400000">
            <a:off x="1968683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3" name="Shape 113"/>
          <p:cNvSpPr/>
          <p:nvPr/>
        </p:nvSpPr>
        <p:spPr>
          <a:xfrm rot="-5400000" flipH="1">
            <a:off x="952731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4" name="Shape 114"/>
          <p:cNvSpPr/>
          <p:nvPr/>
        </p:nvSpPr>
        <p:spPr>
          <a:xfrm rot="5400000">
            <a:off x="-63400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5" name="Shape 115"/>
          <p:cNvSpPr/>
          <p:nvPr/>
        </p:nvSpPr>
        <p:spPr>
          <a:xfrm rot="-5400000">
            <a:off x="1968683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6" name="Shape 116"/>
          <p:cNvSpPr/>
          <p:nvPr/>
        </p:nvSpPr>
        <p:spPr>
          <a:xfrm rot="-5400000" flipH="1">
            <a:off x="952731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7" name="Shape 117"/>
          <p:cNvSpPr/>
          <p:nvPr/>
        </p:nvSpPr>
        <p:spPr>
          <a:xfrm rot="-5400000" flipH="1">
            <a:off x="952731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8" name="Shape 118"/>
          <p:cNvSpPr/>
          <p:nvPr/>
        </p:nvSpPr>
        <p:spPr>
          <a:xfrm rot="-5400000">
            <a:off x="222377" y="6064000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9" name="Shape 119"/>
          <p:cNvSpPr/>
          <p:nvPr/>
        </p:nvSpPr>
        <p:spPr>
          <a:xfrm rot="-5400000" flipH="1">
            <a:off x="222275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0" name="Shape 120"/>
          <p:cNvSpPr/>
          <p:nvPr/>
        </p:nvSpPr>
        <p:spPr>
          <a:xfrm rot="-5400000" flipH="1">
            <a:off x="2254180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1" name="Shape 121"/>
          <p:cNvSpPr/>
          <p:nvPr/>
        </p:nvSpPr>
        <p:spPr>
          <a:xfrm rot="5400000" flipH="1">
            <a:off x="952448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2" name="Shape 122"/>
          <p:cNvSpPr/>
          <p:nvPr/>
        </p:nvSpPr>
        <p:spPr>
          <a:xfrm rot="5400000" flipH="1">
            <a:off x="952448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3" name="Shape 123"/>
          <p:cNvSpPr/>
          <p:nvPr/>
        </p:nvSpPr>
        <p:spPr>
          <a:xfrm rot="-5400000">
            <a:off x="-63221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4" name="Shape 124"/>
          <p:cNvSpPr/>
          <p:nvPr/>
        </p:nvSpPr>
        <p:spPr>
          <a:xfrm rot="5400000">
            <a:off x="1968504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5" name="Shape 125"/>
          <p:cNvSpPr/>
          <p:nvPr/>
        </p:nvSpPr>
        <p:spPr>
          <a:xfrm rot="5400000">
            <a:off x="1968504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6" name="Shape 126"/>
          <p:cNvSpPr/>
          <p:nvPr/>
        </p:nvSpPr>
        <p:spPr>
          <a:xfrm rot="5400000" flipH="1">
            <a:off x="1238151" y="6064000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7" name="Shape 127"/>
          <p:cNvSpPr/>
          <p:nvPr/>
        </p:nvSpPr>
        <p:spPr>
          <a:xfrm rot="5400000">
            <a:off x="1238151" y="-221927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8" name="Shape 128"/>
          <p:cNvSpPr/>
          <p:nvPr/>
        </p:nvSpPr>
        <p:spPr>
          <a:xfrm rot="5400000">
            <a:off x="-63400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9" name="Shape 129"/>
          <p:cNvSpPr/>
          <p:nvPr/>
        </p:nvSpPr>
        <p:spPr>
          <a:xfrm rot="-5400000">
            <a:off x="-63221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0" name="Shape 130"/>
          <p:cNvSpPr/>
          <p:nvPr/>
        </p:nvSpPr>
        <p:spPr>
          <a:xfrm rot="5400000">
            <a:off x="1968504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1" name="Shape 131"/>
          <p:cNvSpPr/>
          <p:nvPr/>
        </p:nvSpPr>
        <p:spPr>
          <a:xfrm rot="-5400000">
            <a:off x="1968683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2" name="Shape 132"/>
          <p:cNvSpPr/>
          <p:nvPr/>
        </p:nvSpPr>
        <p:spPr>
          <a:xfrm rot="-5400000" flipH="1">
            <a:off x="952731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3" name="Shape 133"/>
          <p:cNvSpPr/>
          <p:nvPr/>
        </p:nvSpPr>
        <p:spPr>
          <a:xfrm rot="5400000">
            <a:off x="-63400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4" name="Shape 134"/>
          <p:cNvSpPr/>
          <p:nvPr/>
        </p:nvSpPr>
        <p:spPr>
          <a:xfrm rot="-5400000">
            <a:off x="1968683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5" name="Shape 135"/>
          <p:cNvSpPr/>
          <p:nvPr/>
        </p:nvSpPr>
        <p:spPr>
          <a:xfrm rot="-5400000" flipH="1">
            <a:off x="952731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6" name="Shape 136"/>
          <p:cNvSpPr/>
          <p:nvPr/>
        </p:nvSpPr>
        <p:spPr>
          <a:xfrm rot="5400000" flipH="1">
            <a:off x="952448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7" name="Shape 137"/>
          <p:cNvSpPr/>
          <p:nvPr/>
        </p:nvSpPr>
        <p:spPr>
          <a:xfrm rot="5400000" flipH="1">
            <a:off x="952448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8" name="Shape 138"/>
          <p:cNvSpPr/>
          <p:nvPr/>
        </p:nvSpPr>
        <p:spPr>
          <a:xfrm rot="-5400000">
            <a:off x="-63221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39" name="Shape 139"/>
          <p:cNvSpPr/>
          <p:nvPr/>
        </p:nvSpPr>
        <p:spPr>
          <a:xfrm rot="5400000">
            <a:off x="1968504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0" name="Shape 140"/>
          <p:cNvSpPr/>
          <p:nvPr/>
        </p:nvSpPr>
        <p:spPr>
          <a:xfrm rot="-5400000">
            <a:off x="-63221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1" name="Shape 141"/>
          <p:cNvSpPr/>
          <p:nvPr/>
        </p:nvSpPr>
        <p:spPr>
          <a:xfrm rot="-5400000">
            <a:off x="1968683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2" name="Shape 142"/>
          <p:cNvSpPr/>
          <p:nvPr/>
        </p:nvSpPr>
        <p:spPr>
          <a:xfrm rot="5400000">
            <a:off x="-63400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3" name="Shape 143"/>
          <p:cNvSpPr/>
          <p:nvPr/>
        </p:nvSpPr>
        <p:spPr>
          <a:xfrm rot="-5400000" flipH="1">
            <a:off x="952731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4" name="Shape 144"/>
          <p:cNvSpPr/>
          <p:nvPr/>
        </p:nvSpPr>
        <p:spPr>
          <a:xfrm rot="5400000" flipH="1">
            <a:off x="952448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5" name="Shape 145"/>
          <p:cNvSpPr/>
          <p:nvPr/>
        </p:nvSpPr>
        <p:spPr>
          <a:xfrm rot="5400000">
            <a:off x="1968553" y="577806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59300" y="601295"/>
            <a:ext cx="7654400" cy="19235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859300" y="2585267"/>
            <a:ext cx="7654400" cy="3532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667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69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5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1" name="Shape 151"/>
          <p:cNvSpPr/>
          <p:nvPr/>
        </p:nvSpPr>
        <p:spPr>
          <a:xfrm rot="5400000">
            <a:off x="-63400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2" name="Shape 152"/>
          <p:cNvSpPr/>
          <p:nvPr/>
        </p:nvSpPr>
        <p:spPr>
          <a:xfrm rot="5400000">
            <a:off x="-63400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3" name="Shape 153"/>
          <p:cNvSpPr/>
          <p:nvPr/>
        </p:nvSpPr>
        <p:spPr>
          <a:xfrm rot="-5400000">
            <a:off x="-63221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4" name="Shape 154"/>
          <p:cNvSpPr/>
          <p:nvPr/>
        </p:nvSpPr>
        <p:spPr>
          <a:xfrm rot="5400000">
            <a:off x="1968504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5" name="Shape 155"/>
          <p:cNvSpPr/>
          <p:nvPr/>
        </p:nvSpPr>
        <p:spPr>
          <a:xfrm rot="-5400000">
            <a:off x="2254332" y="6064000"/>
            <a:ext cx="571600" cy="1016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6" name="Shape 156"/>
          <p:cNvSpPr/>
          <p:nvPr/>
        </p:nvSpPr>
        <p:spPr>
          <a:xfrm rot="-5400000">
            <a:off x="1968683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7" name="Shape 157"/>
          <p:cNvSpPr/>
          <p:nvPr/>
        </p:nvSpPr>
        <p:spPr>
          <a:xfrm rot="-5400000" flipH="1">
            <a:off x="952731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8" name="Shape 158"/>
          <p:cNvSpPr/>
          <p:nvPr/>
        </p:nvSpPr>
        <p:spPr>
          <a:xfrm rot="5400000">
            <a:off x="-63400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9" name="Shape 159"/>
          <p:cNvSpPr/>
          <p:nvPr/>
        </p:nvSpPr>
        <p:spPr>
          <a:xfrm rot="-5400000">
            <a:off x="1968683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0" name="Shape 160"/>
          <p:cNvSpPr/>
          <p:nvPr/>
        </p:nvSpPr>
        <p:spPr>
          <a:xfrm rot="-5400000" flipH="1">
            <a:off x="952731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1" name="Shape 161"/>
          <p:cNvSpPr/>
          <p:nvPr/>
        </p:nvSpPr>
        <p:spPr>
          <a:xfrm rot="-5400000" flipH="1">
            <a:off x="952731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2" name="Shape 162"/>
          <p:cNvSpPr/>
          <p:nvPr/>
        </p:nvSpPr>
        <p:spPr>
          <a:xfrm rot="-5400000">
            <a:off x="222377" y="6064000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3" name="Shape 163"/>
          <p:cNvSpPr/>
          <p:nvPr/>
        </p:nvSpPr>
        <p:spPr>
          <a:xfrm rot="-5400000" flipH="1">
            <a:off x="222275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4" name="Shape 164"/>
          <p:cNvSpPr/>
          <p:nvPr/>
        </p:nvSpPr>
        <p:spPr>
          <a:xfrm rot="-5400000" flipH="1">
            <a:off x="2254180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5" name="Shape 165"/>
          <p:cNvSpPr/>
          <p:nvPr/>
        </p:nvSpPr>
        <p:spPr>
          <a:xfrm rot="5400000" flipH="1">
            <a:off x="952448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6" name="Shape 166"/>
          <p:cNvSpPr/>
          <p:nvPr/>
        </p:nvSpPr>
        <p:spPr>
          <a:xfrm rot="5400000" flipH="1">
            <a:off x="952448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7" name="Shape 167"/>
          <p:cNvSpPr/>
          <p:nvPr/>
        </p:nvSpPr>
        <p:spPr>
          <a:xfrm rot="-5400000">
            <a:off x="-63221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8" name="Shape 168"/>
          <p:cNvSpPr/>
          <p:nvPr/>
        </p:nvSpPr>
        <p:spPr>
          <a:xfrm rot="5400000">
            <a:off x="1968504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9" name="Shape 169"/>
          <p:cNvSpPr/>
          <p:nvPr/>
        </p:nvSpPr>
        <p:spPr>
          <a:xfrm rot="5400000">
            <a:off x="1968504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0" name="Shape 170"/>
          <p:cNvSpPr/>
          <p:nvPr/>
        </p:nvSpPr>
        <p:spPr>
          <a:xfrm rot="5400000" flipH="1">
            <a:off x="1238151" y="6064000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1" name="Shape 171"/>
          <p:cNvSpPr/>
          <p:nvPr/>
        </p:nvSpPr>
        <p:spPr>
          <a:xfrm rot="5400000">
            <a:off x="1238151" y="-221927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2" name="Shape 172"/>
          <p:cNvSpPr/>
          <p:nvPr/>
        </p:nvSpPr>
        <p:spPr>
          <a:xfrm rot="5400000">
            <a:off x="-63400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3" name="Shape 173"/>
          <p:cNvSpPr/>
          <p:nvPr/>
        </p:nvSpPr>
        <p:spPr>
          <a:xfrm rot="-5400000">
            <a:off x="-63221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4" name="Shape 174"/>
          <p:cNvSpPr/>
          <p:nvPr/>
        </p:nvSpPr>
        <p:spPr>
          <a:xfrm rot="5400000">
            <a:off x="1968504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5" name="Shape 175"/>
          <p:cNvSpPr/>
          <p:nvPr/>
        </p:nvSpPr>
        <p:spPr>
          <a:xfrm rot="-5400000">
            <a:off x="1968683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6" name="Shape 176"/>
          <p:cNvSpPr/>
          <p:nvPr/>
        </p:nvSpPr>
        <p:spPr>
          <a:xfrm rot="-5400000" flipH="1">
            <a:off x="952731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7" name="Shape 177"/>
          <p:cNvSpPr/>
          <p:nvPr/>
        </p:nvSpPr>
        <p:spPr>
          <a:xfrm rot="5400000">
            <a:off x="-63400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8" name="Shape 178"/>
          <p:cNvSpPr/>
          <p:nvPr/>
        </p:nvSpPr>
        <p:spPr>
          <a:xfrm rot="-5400000">
            <a:off x="1968683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9" name="Shape 179"/>
          <p:cNvSpPr/>
          <p:nvPr/>
        </p:nvSpPr>
        <p:spPr>
          <a:xfrm rot="-5400000" flipH="1">
            <a:off x="952731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0" name="Shape 180"/>
          <p:cNvSpPr/>
          <p:nvPr/>
        </p:nvSpPr>
        <p:spPr>
          <a:xfrm rot="5400000" flipH="1">
            <a:off x="952448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1" name="Shape 181"/>
          <p:cNvSpPr/>
          <p:nvPr/>
        </p:nvSpPr>
        <p:spPr>
          <a:xfrm rot="5400000" flipH="1">
            <a:off x="952448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2" name="Shape 182"/>
          <p:cNvSpPr/>
          <p:nvPr/>
        </p:nvSpPr>
        <p:spPr>
          <a:xfrm rot="-5400000">
            <a:off x="-63221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3" name="Shape 183"/>
          <p:cNvSpPr/>
          <p:nvPr/>
        </p:nvSpPr>
        <p:spPr>
          <a:xfrm rot="5400000">
            <a:off x="1968504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4" name="Shape 184"/>
          <p:cNvSpPr/>
          <p:nvPr/>
        </p:nvSpPr>
        <p:spPr>
          <a:xfrm rot="-5400000">
            <a:off x="-63221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5" name="Shape 185"/>
          <p:cNvSpPr/>
          <p:nvPr/>
        </p:nvSpPr>
        <p:spPr>
          <a:xfrm rot="-5400000">
            <a:off x="1968683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6" name="Shape 186"/>
          <p:cNvSpPr/>
          <p:nvPr/>
        </p:nvSpPr>
        <p:spPr>
          <a:xfrm rot="5400000">
            <a:off x="-63400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7" name="Shape 187"/>
          <p:cNvSpPr/>
          <p:nvPr/>
        </p:nvSpPr>
        <p:spPr>
          <a:xfrm rot="-5400000" flipH="1">
            <a:off x="952731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8" name="Shape 188"/>
          <p:cNvSpPr/>
          <p:nvPr/>
        </p:nvSpPr>
        <p:spPr>
          <a:xfrm rot="5400000" flipH="1">
            <a:off x="952448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9" name="Shape 189"/>
          <p:cNvSpPr/>
          <p:nvPr/>
        </p:nvSpPr>
        <p:spPr>
          <a:xfrm rot="5400000">
            <a:off x="1968553" y="577806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859300" y="601295"/>
            <a:ext cx="7654400" cy="19235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59300" y="2585267"/>
            <a:ext cx="7654400" cy="3532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667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8"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195" name="Shape 195"/>
          <p:cNvCxnSpPr/>
          <p:nvPr/>
        </p:nvCxnSpPr>
        <p:spPr>
          <a:xfrm>
            <a:off x="4036629" y="0"/>
            <a:ext cx="0" cy="68444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196" name="Shape 196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78800" y="410633"/>
            <a:ext cx="3306400" cy="5691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5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9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2" name="Shape 202"/>
          <p:cNvSpPr/>
          <p:nvPr/>
        </p:nvSpPr>
        <p:spPr>
          <a:xfrm rot="5400000">
            <a:off x="-63400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3" name="Shape 203"/>
          <p:cNvSpPr/>
          <p:nvPr/>
        </p:nvSpPr>
        <p:spPr>
          <a:xfrm rot="5400000">
            <a:off x="-63400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4" name="Shape 204"/>
          <p:cNvSpPr/>
          <p:nvPr/>
        </p:nvSpPr>
        <p:spPr>
          <a:xfrm rot="-5400000">
            <a:off x="-63221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5" name="Shape 205"/>
          <p:cNvSpPr/>
          <p:nvPr/>
        </p:nvSpPr>
        <p:spPr>
          <a:xfrm rot="5400000">
            <a:off x="1968504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6" name="Shape 206"/>
          <p:cNvSpPr/>
          <p:nvPr/>
        </p:nvSpPr>
        <p:spPr>
          <a:xfrm rot="-5400000">
            <a:off x="2254332" y="6064000"/>
            <a:ext cx="571600" cy="1016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7" name="Shape 207"/>
          <p:cNvSpPr/>
          <p:nvPr/>
        </p:nvSpPr>
        <p:spPr>
          <a:xfrm rot="-5400000">
            <a:off x="1968683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8" name="Shape 208"/>
          <p:cNvSpPr/>
          <p:nvPr/>
        </p:nvSpPr>
        <p:spPr>
          <a:xfrm rot="-5400000" flipH="1">
            <a:off x="952731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9" name="Shape 209"/>
          <p:cNvSpPr/>
          <p:nvPr/>
        </p:nvSpPr>
        <p:spPr>
          <a:xfrm rot="5400000">
            <a:off x="-63400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0" name="Shape 210"/>
          <p:cNvSpPr/>
          <p:nvPr/>
        </p:nvSpPr>
        <p:spPr>
          <a:xfrm rot="-5400000">
            <a:off x="1968683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1" name="Shape 211"/>
          <p:cNvSpPr/>
          <p:nvPr/>
        </p:nvSpPr>
        <p:spPr>
          <a:xfrm rot="-5400000" flipH="1">
            <a:off x="952731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2" name="Shape 212"/>
          <p:cNvSpPr/>
          <p:nvPr/>
        </p:nvSpPr>
        <p:spPr>
          <a:xfrm rot="-5400000" flipH="1">
            <a:off x="952731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3" name="Shape 213"/>
          <p:cNvSpPr/>
          <p:nvPr/>
        </p:nvSpPr>
        <p:spPr>
          <a:xfrm rot="-5400000">
            <a:off x="222377" y="6064000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4" name="Shape 214"/>
          <p:cNvSpPr/>
          <p:nvPr/>
        </p:nvSpPr>
        <p:spPr>
          <a:xfrm rot="-5400000" flipH="1">
            <a:off x="222275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5" name="Shape 215"/>
          <p:cNvSpPr/>
          <p:nvPr/>
        </p:nvSpPr>
        <p:spPr>
          <a:xfrm rot="-5400000" flipH="1">
            <a:off x="2254180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6" name="Shape 216"/>
          <p:cNvSpPr/>
          <p:nvPr/>
        </p:nvSpPr>
        <p:spPr>
          <a:xfrm rot="5400000" flipH="1">
            <a:off x="952448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7" name="Shape 217"/>
          <p:cNvSpPr/>
          <p:nvPr/>
        </p:nvSpPr>
        <p:spPr>
          <a:xfrm rot="5400000" flipH="1">
            <a:off x="952448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8" name="Shape 218"/>
          <p:cNvSpPr/>
          <p:nvPr/>
        </p:nvSpPr>
        <p:spPr>
          <a:xfrm rot="-5400000">
            <a:off x="-63221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9" name="Shape 219"/>
          <p:cNvSpPr/>
          <p:nvPr/>
        </p:nvSpPr>
        <p:spPr>
          <a:xfrm rot="5400000">
            <a:off x="1968504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0" name="Shape 220"/>
          <p:cNvSpPr/>
          <p:nvPr/>
        </p:nvSpPr>
        <p:spPr>
          <a:xfrm rot="5400000">
            <a:off x="1968504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1" name="Shape 221"/>
          <p:cNvSpPr/>
          <p:nvPr/>
        </p:nvSpPr>
        <p:spPr>
          <a:xfrm rot="5400000" flipH="1">
            <a:off x="1238151" y="6064000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2" name="Shape 222"/>
          <p:cNvSpPr/>
          <p:nvPr/>
        </p:nvSpPr>
        <p:spPr>
          <a:xfrm rot="5400000">
            <a:off x="1238151" y="-221927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3" name="Shape 223"/>
          <p:cNvSpPr/>
          <p:nvPr/>
        </p:nvSpPr>
        <p:spPr>
          <a:xfrm rot="5400000">
            <a:off x="-63400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4" name="Shape 224"/>
          <p:cNvSpPr/>
          <p:nvPr/>
        </p:nvSpPr>
        <p:spPr>
          <a:xfrm rot="-5400000">
            <a:off x="-63221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5" name="Shape 225"/>
          <p:cNvSpPr/>
          <p:nvPr/>
        </p:nvSpPr>
        <p:spPr>
          <a:xfrm rot="5400000">
            <a:off x="1968504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6" name="Shape 226"/>
          <p:cNvSpPr/>
          <p:nvPr/>
        </p:nvSpPr>
        <p:spPr>
          <a:xfrm rot="-5400000">
            <a:off x="1968683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7" name="Shape 227"/>
          <p:cNvSpPr/>
          <p:nvPr/>
        </p:nvSpPr>
        <p:spPr>
          <a:xfrm rot="-5400000" flipH="1">
            <a:off x="952731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8" name="Shape 228"/>
          <p:cNvSpPr/>
          <p:nvPr/>
        </p:nvSpPr>
        <p:spPr>
          <a:xfrm rot="5400000">
            <a:off x="-63400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9" name="Shape 229"/>
          <p:cNvSpPr/>
          <p:nvPr/>
        </p:nvSpPr>
        <p:spPr>
          <a:xfrm rot="-5400000">
            <a:off x="1968683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0" name="Shape 230"/>
          <p:cNvSpPr/>
          <p:nvPr/>
        </p:nvSpPr>
        <p:spPr>
          <a:xfrm rot="-5400000" flipH="1">
            <a:off x="952731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1" name="Shape 231"/>
          <p:cNvSpPr/>
          <p:nvPr/>
        </p:nvSpPr>
        <p:spPr>
          <a:xfrm rot="5400000" flipH="1">
            <a:off x="952448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2" name="Shape 232"/>
          <p:cNvSpPr/>
          <p:nvPr/>
        </p:nvSpPr>
        <p:spPr>
          <a:xfrm rot="5400000" flipH="1">
            <a:off x="952448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3" name="Shape 233"/>
          <p:cNvSpPr/>
          <p:nvPr/>
        </p:nvSpPr>
        <p:spPr>
          <a:xfrm rot="-5400000">
            <a:off x="-63221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4" name="Shape 234"/>
          <p:cNvSpPr/>
          <p:nvPr/>
        </p:nvSpPr>
        <p:spPr>
          <a:xfrm rot="5400000">
            <a:off x="1968504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5" name="Shape 235"/>
          <p:cNvSpPr/>
          <p:nvPr/>
        </p:nvSpPr>
        <p:spPr>
          <a:xfrm rot="-5400000">
            <a:off x="-63221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6" name="Shape 236"/>
          <p:cNvSpPr/>
          <p:nvPr/>
        </p:nvSpPr>
        <p:spPr>
          <a:xfrm rot="-5400000">
            <a:off x="1968683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7" name="Shape 237"/>
          <p:cNvSpPr/>
          <p:nvPr/>
        </p:nvSpPr>
        <p:spPr>
          <a:xfrm rot="5400000">
            <a:off x="-63400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8" name="Shape 238"/>
          <p:cNvSpPr/>
          <p:nvPr/>
        </p:nvSpPr>
        <p:spPr>
          <a:xfrm rot="-5400000" flipH="1">
            <a:off x="952731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39" name="Shape 239"/>
          <p:cNvSpPr/>
          <p:nvPr/>
        </p:nvSpPr>
        <p:spPr>
          <a:xfrm rot="5400000" flipH="1">
            <a:off x="952448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0" name="Shape 240"/>
          <p:cNvSpPr/>
          <p:nvPr/>
        </p:nvSpPr>
        <p:spPr>
          <a:xfrm rot="5400000">
            <a:off x="1968553" y="577806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859300" y="601295"/>
            <a:ext cx="7654400" cy="19235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859300" y="2585267"/>
            <a:ext cx="7654400" cy="3532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667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26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3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6" name="Shape 246"/>
          <p:cNvSpPr/>
          <p:nvPr/>
        </p:nvSpPr>
        <p:spPr>
          <a:xfrm>
            <a:off x="-33" y="0"/>
            <a:ext cx="12192000" cy="232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7" name="Shape 247"/>
          <p:cNvSpPr/>
          <p:nvPr/>
        </p:nvSpPr>
        <p:spPr>
          <a:xfrm>
            <a:off x="8735567" y="0"/>
            <a:ext cx="34564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8" name="Shape 248"/>
          <p:cNvSpPr/>
          <p:nvPr/>
        </p:nvSpPr>
        <p:spPr>
          <a:xfrm rot="10800000">
            <a:off x="5321636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9" name="Shape 249"/>
          <p:cNvSpPr/>
          <p:nvPr/>
        </p:nvSpPr>
        <p:spPr>
          <a:xfrm rot="10800000">
            <a:off x="5321636" y="0"/>
            <a:ext cx="23028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0" name="Shape 250"/>
          <p:cNvSpPr/>
          <p:nvPr/>
        </p:nvSpPr>
        <p:spPr>
          <a:xfrm rot="10800000">
            <a:off x="5909115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1" name="Shape 251"/>
          <p:cNvSpPr/>
          <p:nvPr/>
        </p:nvSpPr>
        <p:spPr>
          <a:xfrm rot="10800000">
            <a:off x="5909115" y="0"/>
            <a:ext cx="23028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2" name="Shape 252"/>
          <p:cNvSpPr/>
          <p:nvPr/>
        </p:nvSpPr>
        <p:spPr>
          <a:xfrm rot="10800000">
            <a:off x="6475347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3" name="Shape 253"/>
          <p:cNvSpPr/>
          <p:nvPr/>
        </p:nvSpPr>
        <p:spPr>
          <a:xfrm rot="10800000">
            <a:off x="6475347" y="0"/>
            <a:ext cx="23028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32633" y="197633"/>
            <a:ext cx="4746000" cy="18316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32633" y="2560600"/>
            <a:ext cx="11326400" cy="3605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defRPr sz="1867"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8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bg>
      <p:bgPr>
        <a:solidFill>
          <a:srgbClr val="FFFF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9" name="Shape 259"/>
          <p:cNvSpPr/>
          <p:nvPr/>
        </p:nvSpPr>
        <p:spPr>
          <a:xfrm rot="5400000">
            <a:off x="-63400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0" name="Shape 260"/>
          <p:cNvSpPr/>
          <p:nvPr/>
        </p:nvSpPr>
        <p:spPr>
          <a:xfrm rot="5400000">
            <a:off x="-63400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1" name="Shape 261"/>
          <p:cNvSpPr/>
          <p:nvPr/>
        </p:nvSpPr>
        <p:spPr>
          <a:xfrm rot="-5400000">
            <a:off x="-63221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2" name="Shape 262"/>
          <p:cNvSpPr/>
          <p:nvPr/>
        </p:nvSpPr>
        <p:spPr>
          <a:xfrm rot="5400000">
            <a:off x="1968504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3" name="Shape 263"/>
          <p:cNvSpPr/>
          <p:nvPr/>
        </p:nvSpPr>
        <p:spPr>
          <a:xfrm rot="-5400000">
            <a:off x="2254332" y="6064000"/>
            <a:ext cx="571600" cy="1016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 rot="-5400000">
            <a:off x="1968683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 rot="-5400000" flipH="1">
            <a:off x="952731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6" name="Shape 266"/>
          <p:cNvSpPr/>
          <p:nvPr/>
        </p:nvSpPr>
        <p:spPr>
          <a:xfrm rot="5400000">
            <a:off x="-63400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7" name="Shape 267"/>
          <p:cNvSpPr/>
          <p:nvPr/>
        </p:nvSpPr>
        <p:spPr>
          <a:xfrm rot="-5400000">
            <a:off x="1968683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8" name="Shape 268"/>
          <p:cNvSpPr/>
          <p:nvPr/>
        </p:nvSpPr>
        <p:spPr>
          <a:xfrm rot="-5400000" flipH="1">
            <a:off x="952731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9" name="Shape 269"/>
          <p:cNvSpPr/>
          <p:nvPr/>
        </p:nvSpPr>
        <p:spPr>
          <a:xfrm rot="-5400000" flipH="1">
            <a:off x="952731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0" name="Shape 270"/>
          <p:cNvSpPr/>
          <p:nvPr/>
        </p:nvSpPr>
        <p:spPr>
          <a:xfrm rot="-5400000">
            <a:off x="222377" y="6064000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1" name="Shape 271"/>
          <p:cNvSpPr/>
          <p:nvPr/>
        </p:nvSpPr>
        <p:spPr>
          <a:xfrm rot="-5400000" flipH="1">
            <a:off x="222275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2" name="Shape 272"/>
          <p:cNvSpPr/>
          <p:nvPr/>
        </p:nvSpPr>
        <p:spPr>
          <a:xfrm rot="-5400000" flipH="1">
            <a:off x="2254180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3" name="Shape 273"/>
          <p:cNvSpPr/>
          <p:nvPr/>
        </p:nvSpPr>
        <p:spPr>
          <a:xfrm rot="5400000" flipH="1">
            <a:off x="952448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4" name="Shape 274"/>
          <p:cNvSpPr/>
          <p:nvPr/>
        </p:nvSpPr>
        <p:spPr>
          <a:xfrm rot="5400000" flipH="1">
            <a:off x="952448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5" name="Shape 275"/>
          <p:cNvSpPr/>
          <p:nvPr/>
        </p:nvSpPr>
        <p:spPr>
          <a:xfrm rot="-5400000">
            <a:off x="-63221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6" name="Shape 276"/>
          <p:cNvSpPr/>
          <p:nvPr/>
        </p:nvSpPr>
        <p:spPr>
          <a:xfrm rot="5400000">
            <a:off x="1968504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7" name="Shape 277"/>
          <p:cNvSpPr/>
          <p:nvPr/>
        </p:nvSpPr>
        <p:spPr>
          <a:xfrm rot="5400000">
            <a:off x="1968504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8" name="Shape 278"/>
          <p:cNvSpPr/>
          <p:nvPr/>
        </p:nvSpPr>
        <p:spPr>
          <a:xfrm rot="5400000" flipH="1">
            <a:off x="1238151" y="6064000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9" name="Shape 279"/>
          <p:cNvSpPr/>
          <p:nvPr/>
        </p:nvSpPr>
        <p:spPr>
          <a:xfrm rot="5400000">
            <a:off x="1238151" y="-221927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0" name="Shape 280"/>
          <p:cNvSpPr/>
          <p:nvPr/>
        </p:nvSpPr>
        <p:spPr>
          <a:xfrm rot="5400000">
            <a:off x="-63400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1" name="Shape 281"/>
          <p:cNvSpPr/>
          <p:nvPr/>
        </p:nvSpPr>
        <p:spPr>
          <a:xfrm rot="-5400000">
            <a:off x="-63221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2" name="Shape 282"/>
          <p:cNvSpPr/>
          <p:nvPr/>
        </p:nvSpPr>
        <p:spPr>
          <a:xfrm rot="5400000">
            <a:off x="1968504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3" name="Shape 283"/>
          <p:cNvSpPr/>
          <p:nvPr/>
        </p:nvSpPr>
        <p:spPr>
          <a:xfrm rot="-5400000">
            <a:off x="1968683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4" name="Shape 284"/>
          <p:cNvSpPr/>
          <p:nvPr/>
        </p:nvSpPr>
        <p:spPr>
          <a:xfrm rot="-5400000" flipH="1">
            <a:off x="952731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5" name="Shape 285"/>
          <p:cNvSpPr/>
          <p:nvPr/>
        </p:nvSpPr>
        <p:spPr>
          <a:xfrm rot="5400000">
            <a:off x="-63400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6" name="Shape 286"/>
          <p:cNvSpPr/>
          <p:nvPr/>
        </p:nvSpPr>
        <p:spPr>
          <a:xfrm rot="-5400000">
            <a:off x="1968683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7" name="Shape 287"/>
          <p:cNvSpPr/>
          <p:nvPr/>
        </p:nvSpPr>
        <p:spPr>
          <a:xfrm rot="-5400000" flipH="1">
            <a:off x="952731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8" name="Shape 288"/>
          <p:cNvSpPr/>
          <p:nvPr/>
        </p:nvSpPr>
        <p:spPr>
          <a:xfrm rot="5400000" flipH="1">
            <a:off x="952448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9" name="Shape 289"/>
          <p:cNvSpPr/>
          <p:nvPr/>
        </p:nvSpPr>
        <p:spPr>
          <a:xfrm rot="5400000" flipH="1">
            <a:off x="952448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0" name="Shape 290"/>
          <p:cNvSpPr/>
          <p:nvPr/>
        </p:nvSpPr>
        <p:spPr>
          <a:xfrm rot="-5400000">
            <a:off x="-63221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1" name="Shape 291"/>
          <p:cNvSpPr/>
          <p:nvPr/>
        </p:nvSpPr>
        <p:spPr>
          <a:xfrm rot="5400000">
            <a:off x="1968504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2" name="Shape 292"/>
          <p:cNvSpPr/>
          <p:nvPr/>
        </p:nvSpPr>
        <p:spPr>
          <a:xfrm rot="-5400000">
            <a:off x="-63221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3" name="Shape 293"/>
          <p:cNvSpPr/>
          <p:nvPr/>
        </p:nvSpPr>
        <p:spPr>
          <a:xfrm rot="-5400000">
            <a:off x="1968683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4" name="Shape 294"/>
          <p:cNvSpPr/>
          <p:nvPr/>
        </p:nvSpPr>
        <p:spPr>
          <a:xfrm rot="5400000">
            <a:off x="-63400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5" name="Shape 295"/>
          <p:cNvSpPr/>
          <p:nvPr/>
        </p:nvSpPr>
        <p:spPr>
          <a:xfrm rot="-5400000" flipH="1">
            <a:off x="952731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6" name="Shape 296"/>
          <p:cNvSpPr/>
          <p:nvPr/>
        </p:nvSpPr>
        <p:spPr>
          <a:xfrm rot="5400000" flipH="1">
            <a:off x="952448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7" name="Shape 297"/>
          <p:cNvSpPr/>
          <p:nvPr/>
        </p:nvSpPr>
        <p:spPr>
          <a:xfrm rot="5400000">
            <a:off x="1968553" y="577806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859300" y="601295"/>
            <a:ext cx="7654400" cy="19235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859300" y="2585267"/>
            <a:ext cx="7654400" cy="3532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667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8131172" y="5"/>
            <a:ext cx="4060833" cy="2707427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24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0"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03" name="Shape 303"/>
          <p:cNvSpPr/>
          <p:nvPr/>
        </p:nvSpPr>
        <p:spPr>
          <a:xfrm rot="5400000">
            <a:off x="-63400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04" name="Shape 304"/>
          <p:cNvSpPr/>
          <p:nvPr/>
        </p:nvSpPr>
        <p:spPr>
          <a:xfrm rot="5400000">
            <a:off x="-63400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05" name="Shape 305"/>
          <p:cNvSpPr/>
          <p:nvPr/>
        </p:nvSpPr>
        <p:spPr>
          <a:xfrm rot="-5400000">
            <a:off x="-63221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06" name="Shape 306"/>
          <p:cNvSpPr/>
          <p:nvPr/>
        </p:nvSpPr>
        <p:spPr>
          <a:xfrm rot="5400000">
            <a:off x="1968504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07" name="Shape 307"/>
          <p:cNvSpPr/>
          <p:nvPr/>
        </p:nvSpPr>
        <p:spPr>
          <a:xfrm rot="-5400000">
            <a:off x="2254332" y="6064000"/>
            <a:ext cx="571600" cy="1016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08" name="Shape 308"/>
          <p:cNvSpPr/>
          <p:nvPr/>
        </p:nvSpPr>
        <p:spPr>
          <a:xfrm rot="-5400000">
            <a:off x="1968683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09" name="Shape 309"/>
          <p:cNvSpPr/>
          <p:nvPr/>
        </p:nvSpPr>
        <p:spPr>
          <a:xfrm rot="-5400000" flipH="1">
            <a:off x="952731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0" name="Shape 310"/>
          <p:cNvSpPr/>
          <p:nvPr/>
        </p:nvSpPr>
        <p:spPr>
          <a:xfrm rot="5400000">
            <a:off x="-63400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1" name="Shape 311"/>
          <p:cNvSpPr/>
          <p:nvPr/>
        </p:nvSpPr>
        <p:spPr>
          <a:xfrm rot="-5400000">
            <a:off x="1968683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2" name="Shape 312"/>
          <p:cNvSpPr/>
          <p:nvPr/>
        </p:nvSpPr>
        <p:spPr>
          <a:xfrm rot="-5400000" flipH="1">
            <a:off x="952731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3" name="Shape 313"/>
          <p:cNvSpPr/>
          <p:nvPr/>
        </p:nvSpPr>
        <p:spPr>
          <a:xfrm rot="-5400000" flipH="1">
            <a:off x="952731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4" name="Shape 314"/>
          <p:cNvSpPr/>
          <p:nvPr/>
        </p:nvSpPr>
        <p:spPr>
          <a:xfrm rot="-5400000">
            <a:off x="222377" y="6064000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5" name="Shape 315"/>
          <p:cNvSpPr/>
          <p:nvPr/>
        </p:nvSpPr>
        <p:spPr>
          <a:xfrm rot="-5400000" flipH="1">
            <a:off x="222275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6" name="Shape 316"/>
          <p:cNvSpPr/>
          <p:nvPr/>
        </p:nvSpPr>
        <p:spPr>
          <a:xfrm rot="-5400000" flipH="1">
            <a:off x="2254180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7" name="Shape 317"/>
          <p:cNvSpPr/>
          <p:nvPr/>
        </p:nvSpPr>
        <p:spPr>
          <a:xfrm rot="5400000" flipH="1">
            <a:off x="952448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8" name="Shape 318"/>
          <p:cNvSpPr/>
          <p:nvPr/>
        </p:nvSpPr>
        <p:spPr>
          <a:xfrm rot="5400000" flipH="1">
            <a:off x="952448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9" name="Shape 319"/>
          <p:cNvSpPr/>
          <p:nvPr/>
        </p:nvSpPr>
        <p:spPr>
          <a:xfrm rot="-5400000">
            <a:off x="-63221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0" name="Shape 320"/>
          <p:cNvSpPr/>
          <p:nvPr/>
        </p:nvSpPr>
        <p:spPr>
          <a:xfrm rot="5400000">
            <a:off x="1968504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1" name="Shape 321"/>
          <p:cNvSpPr/>
          <p:nvPr/>
        </p:nvSpPr>
        <p:spPr>
          <a:xfrm rot="5400000">
            <a:off x="1968504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2" name="Shape 322"/>
          <p:cNvSpPr/>
          <p:nvPr/>
        </p:nvSpPr>
        <p:spPr>
          <a:xfrm rot="5400000" flipH="1">
            <a:off x="1238151" y="6064000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3" name="Shape 323"/>
          <p:cNvSpPr/>
          <p:nvPr/>
        </p:nvSpPr>
        <p:spPr>
          <a:xfrm rot="5400000">
            <a:off x="1238151" y="-221927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4" name="Shape 324"/>
          <p:cNvSpPr/>
          <p:nvPr/>
        </p:nvSpPr>
        <p:spPr>
          <a:xfrm rot="5400000">
            <a:off x="-63400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5" name="Shape 325"/>
          <p:cNvSpPr/>
          <p:nvPr/>
        </p:nvSpPr>
        <p:spPr>
          <a:xfrm rot="-5400000">
            <a:off x="-63221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6" name="Shape 326"/>
          <p:cNvSpPr/>
          <p:nvPr/>
        </p:nvSpPr>
        <p:spPr>
          <a:xfrm rot="5400000">
            <a:off x="1968504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7" name="Shape 327"/>
          <p:cNvSpPr/>
          <p:nvPr/>
        </p:nvSpPr>
        <p:spPr>
          <a:xfrm rot="-5400000">
            <a:off x="1968683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8" name="Shape 328"/>
          <p:cNvSpPr/>
          <p:nvPr/>
        </p:nvSpPr>
        <p:spPr>
          <a:xfrm rot="-5400000" flipH="1">
            <a:off x="952731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29" name="Shape 329"/>
          <p:cNvSpPr/>
          <p:nvPr/>
        </p:nvSpPr>
        <p:spPr>
          <a:xfrm rot="5400000">
            <a:off x="-63400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0" name="Shape 330"/>
          <p:cNvSpPr/>
          <p:nvPr/>
        </p:nvSpPr>
        <p:spPr>
          <a:xfrm rot="-5400000">
            <a:off x="1968683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1" name="Shape 331"/>
          <p:cNvSpPr/>
          <p:nvPr/>
        </p:nvSpPr>
        <p:spPr>
          <a:xfrm rot="-5400000" flipH="1">
            <a:off x="952731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2" name="Shape 332"/>
          <p:cNvSpPr/>
          <p:nvPr/>
        </p:nvSpPr>
        <p:spPr>
          <a:xfrm rot="5400000" flipH="1">
            <a:off x="952448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3" name="Shape 333"/>
          <p:cNvSpPr/>
          <p:nvPr/>
        </p:nvSpPr>
        <p:spPr>
          <a:xfrm rot="5400000" flipH="1">
            <a:off x="952448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4" name="Shape 334"/>
          <p:cNvSpPr/>
          <p:nvPr/>
        </p:nvSpPr>
        <p:spPr>
          <a:xfrm rot="-5400000">
            <a:off x="-63221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5" name="Shape 335"/>
          <p:cNvSpPr/>
          <p:nvPr/>
        </p:nvSpPr>
        <p:spPr>
          <a:xfrm rot="5400000">
            <a:off x="1968504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6" name="Shape 336"/>
          <p:cNvSpPr/>
          <p:nvPr/>
        </p:nvSpPr>
        <p:spPr>
          <a:xfrm rot="-5400000">
            <a:off x="-63221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7" name="Shape 337"/>
          <p:cNvSpPr/>
          <p:nvPr/>
        </p:nvSpPr>
        <p:spPr>
          <a:xfrm rot="-5400000">
            <a:off x="1968683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8" name="Shape 338"/>
          <p:cNvSpPr/>
          <p:nvPr/>
        </p:nvSpPr>
        <p:spPr>
          <a:xfrm rot="5400000">
            <a:off x="-63400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9" name="Shape 339"/>
          <p:cNvSpPr/>
          <p:nvPr/>
        </p:nvSpPr>
        <p:spPr>
          <a:xfrm rot="-5400000" flipH="1">
            <a:off x="952731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0" name="Shape 340"/>
          <p:cNvSpPr/>
          <p:nvPr/>
        </p:nvSpPr>
        <p:spPr>
          <a:xfrm rot="5400000" flipH="1">
            <a:off x="952448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1" name="Shape 341"/>
          <p:cNvSpPr/>
          <p:nvPr/>
        </p:nvSpPr>
        <p:spPr>
          <a:xfrm rot="5400000">
            <a:off x="1968553" y="577806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859300" y="601295"/>
            <a:ext cx="7654400" cy="19235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859300" y="2585267"/>
            <a:ext cx="7654400" cy="3532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667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81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1"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7" name="Shape 347"/>
          <p:cNvSpPr/>
          <p:nvPr/>
        </p:nvSpPr>
        <p:spPr>
          <a:xfrm>
            <a:off x="0" y="0"/>
            <a:ext cx="4780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8" name="Shape 348"/>
          <p:cNvSpPr/>
          <p:nvPr/>
        </p:nvSpPr>
        <p:spPr>
          <a:xfrm>
            <a:off x="5478433" y="848667"/>
            <a:ext cx="2593200" cy="7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9" name="Shape 349"/>
          <p:cNvSpPr/>
          <p:nvPr/>
        </p:nvSpPr>
        <p:spPr>
          <a:xfrm>
            <a:off x="517900" y="848667"/>
            <a:ext cx="3719600" cy="7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11700" y="1027367"/>
            <a:ext cx="3822400" cy="5004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5363800" y="1027367"/>
            <a:ext cx="6559200" cy="5082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867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4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5" name="Shape 355"/>
          <p:cNvSpPr/>
          <p:nvPr/>
        </p:nvSpPr>
        <p:spPr>
          <a:xfrm>
            <a:off x="4455067" y="419833"/>
            <a:ext cx="7315200" cy="60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6" name="Shape 356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7" name="Shape 357"/>
          <p:cNvSpPr/>
          <p:nvPr/>
        </p:nvSpPr>
        <p:spPr>
          <a:xfrm>
            <a:off x="4455067" y="419833"/>
            <a:ext cx="7315200" cy="1512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464400" y="570933"/>
            <a:ext cx="3135200" cy="5866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719100" y="791867"/>
            <a:ext cx="6787200" cy="5348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867">
                <a:solidFill>
                  <a:srgbClr val="666666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61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5"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3" name="Shape 363"/>
          <p:cNvSpPr/>
          <p:nvPr/>
        </p:nvSpPr>
        <p:spPr>
          <a:xfrm rot="5400000">
            <a:off x="-63400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4" name="Shape 364"/>
          <p:cNvSpPr/>
          <p:nvPr/>
        </p:nvSpPr>
        <p:spPr>
          <a:xfrm rot="5400000">
            <a:off x="-63400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5" name="Shape 365"/>
          <p:cNvSpPr/>
          <p:nvPr/>
        </p:nvSpPr>
        <p:spPr>
          <a:xfrm rot="-5400000">
            <a:off x="-63221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6" name="Shape 366"/>
          <p:cNvSpPr/>
          <p:nvPr/>
        </p:nvSpPr>
        <p:spPr>
          <a:xfrm rot="5400000">
            <a:off x="1968504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7" name="Shape 367"/>
          <p:cNvSpPr/>
          <p:nvPr/>
        </p:nvSpPr>
        <p:spPr>
          <a:xfrm rot="-5400000">
            <a:off x="2254332" y="6064000"/>
            <a:ext cx="571600" cy="1016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8" name="Shape 368"/>
          <p:cNvSpPr/>
          <p:nvPr/>
        </p:nvSpPr>
        <p:spPr>
          <a:xfrm rot="-5400000">
            <a:off x="1968683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9" name="Shape 369"/>
          <p:cNvSpPr/>
          <p:nvPr/>
        </p:nvSpPr>
        <p:spPr>
          <a:xfrm rot="-5400000" flipH="1">
            <a:off x="952731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0" name="Shape 370"/>
          <p:cNvSpPr/>
          <p:nvPr/>
        </p:nvSpPr>
        <p:spPr>
          <a:xfrm rot="5400000">
            <a:off x="-63400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1" name="Shape 371"/>
          <p:cNvSpPr/>
          <p:nvPr/>
        </p:nvSpPr>
        <p:spPr>
          <a:xfrm rot="-5400000">
            <a:off x="1968683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2" name="Shape 372"/>
          <p:cNvSpPr/>
          <p:nvPr/>
        </p:nvSpPr>
        <p:spPr>
          <a:xfrm rot="-5400000" flipH="1">
            <a:off x="952731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3" name="Shape 373"/>
          <p:cNvSpPr/>
          <p:nvPr/>
        </p:nvSpPr>
        <p:spPr>
          <a:xfrm rot="-5400000" flipH="1">
            <a:off x="952731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4" name="Shape 374"/>
          <p:cNvSpPr/>
          <p:nvPr/>
        </p:nvSpPr>
        <p:spPr>
          <a:xfrm rot="-5400000">
            <a:off x="222377" y="6064000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5" name="Shape 375"/>
          <p:cNvSpPr/>
          <p:nvPr/>
        </p:nvSpPr>
        <p:spPr>
          <a:xfrm rot="-5400000" flipH="1">
            <a:off x="222275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6" name="Shape 376"/>
          <p:cNvSpPr/>
          <p:nvPr/>
        </p:nvSpPr>
        <p:spPr>
          <a:xfrm rot="-5400000" flipH="1">
            <a:off x="2254180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7" name="Shape 377"/>
          <p:cNvSpPr/>
          <p:nvPr/>
        </p:nvSpPr>
        <p:spPr>
          <a:xfrm rot="5400000" flipH="1">
            <a:off x="952448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8" name="Shape 378"/>
          <p:cNvSpPr/>
          <p:nvPr/>
        </p:nvSpPr>
        <p:spPr>
          <a:xfrm rot="5400000" flipH="1">
            <a:off x="952448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9" name="Shape 379"/>
          <p:cNvSpPr/>
          <p:nvPr/>
        </p:nvSpPr>
        <p:spPr>
          <a:xfrm rot="-5400000">
            <a:off x="-63221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0" name="Shape 380"/>
          <p:cNvSpPr/>
          <p:nvPr/>
        </p:nvSpPr>
        <p:spPr>
          <a:xfrm rot="5400000">
            <a:off x="1968504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1" name="Shape 381"/>
          <p:cNvSpPr/>
          <p:nvPr/>
        </p:nvSpPr>
        <p:spPr>
          <a:xfrm rot="5400000">
            <a:off x="1968504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2" name="Shape 382"/>
          <p:cNvSpPr/>
          <p:nvPr/>
        </p:nvSpPr>
        <p:spPr>
          <a:xfrm rot="5400000" flipH="1">
            <a:off x="1238151" y="6064000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3" name="Shape 383"/>
          <p:cNvSpPr/>
          <p:nvPr/>
        </p:nvSpPr>
        <p:spPr>
          <a:xfrm rot="5400000">
            <a:off x="1238151" y="-221927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4" name="Shape 384"/>
          <p:cNvSpPr/>
          <p:nvPr/>
        </p:nvSpPr>
        <p:spPr>
          <a:xfrm rot="5400000">
            <a:off x="-63400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5" name="Shape 385"/>
          <p:cNvSpPr/>
          <p:nvPr/>
        </p:nvSpPr>
        <p:spPr>
          <a:xfrm rot="-5400000">
            <a:off x="-63221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6" name="Shape 386"/>
          <p:cNvSpPr/>
          <p:nvPr/>
        </p:nvSpPr>
        <p:spPr>
          <a:xfrm rot="5400000">
            <a:off x="1968504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7" name="Shape 387"/>
          <p:cNvSpPr/>
          <p:nvPr/>
        </p:nvSpPr>
        <p:spPr>
          <a:xfrm rot="-5400000">
            <a:off x="1968683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8" name="Shape 388"/>
          <p:cNvSpPr/>
          <p:nvPr/>
        </p:nvSpPr>
        <p:spPr>
          <a:xfrm rot="-5400000" flipH="1">
            <a:off x="952731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89" name="Shape 389"/>
          <p:cNvSpPr/>
          <p:nvPr/>
        </p:nvSpPr>
        <p:spPr>
          <a:xfrm rot="5400000">
            <a:off x="-63400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0" name="Shape 390"/>
          <p:cNvSpPr/>
          <p:nvPr/>
        </p:nvSpPr>
        <p:spPr>
          <a:xfrm rot="-5400000">
            <a:off x="1968683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1" name="Shape 391"/>
          <p:cNvSpPr/>
          <p:nvPr/>
        </p:nvSpPr>
        <p:spPr>
          <a:xfrm rot="-5400000" flipH="1">
            <a:off x="952731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2" name="Shape 392"/>
          <p:cNvSpPr/>
          <p:nvPr/>
        </p:nvSpPr>
        <p:spPr>
          <a:xfrm rot="5400000" flipH="1">
            <a:off x="952448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3" name="Shape 393"/>
          <p:cNvSpPr/>
          <p:nvPr/>
        </p:nvSpPr>
        <p:spPr>
          <a:xfrm rot="5400000" flipH="1">
            <a:off x="952448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4" name="Shape 394"/>
          <p:cNvSpPr/>
          <p:nvPr/>
        </p:nvSpPr>
        <p:spPr>
          <a:xfrm rot="-5400000">
            <a:off x="-63221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5" name="Shape 395"/>
          <p:cNvSpPr/>
          <p:nvPr/>
        </p:nvSpPr>
        <p:spPr>
          <a:xfrm rot="5400000">
            <a:off x="1968504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6" name="Shape 396"/>
          <p:cNvSpPr/>
          <p:nvPr/>
        </p:nvSpPr>
        <p:spPr>
          <a:xfrm rot="-5400000">
            <a:off x="-63221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7" name="Shape 397"/>
          <p:cNvSpPr/>
          <p:nvPr/>
        </p:nvSpPr>
        <p:spPr>
          <a:xfrm rot="-5400000">
            <a:off x="1968683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8" name="Shape 398"/>
          <p:cNvSpPr/>
          <p:nvPr/>
        </p:nvSpPr>
        <p:spPr>
          <a:xfrm rot="5400000">
            <a:off x="-63400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9" name="Shape 399"/>
          <p:cNvSpPr/>
          <p:nvPr/>
        </p:nvSpPr>
        <p:spPr>
          <a:xfrm rot="-5400000" flipH="1">
            <a:off x="952731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00" name="Shape 400"/>
          <p:cNvSpPr/>
          <p:nvPr/>
        </p:nvSpPr>
        <p:spPr>
          <a:xfrm rot="5400000" flipH="1">
            <a:off x="952448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01" name="Shape 401"/>
          <p:cNvSpPr/>
          <p:nvPr/>
        </p:nvSpPr>
        <p:spPr>
          <a:xfrm rot="5400000">
            <a:off x="1968553" y="577806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859300" y="601295"/>
            <a:ext cx="7654400" cy="19235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859300" y="2585267"/>
            <a:ext cx="7654400" cy="3532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667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22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2"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07" name="Shape 407"/>
          <p:cNvSpPr/>
          <p:nvPr/>
        </p:nvSpPr>
        <p:spPr>
          <a:xfrm rot="5400000">
            <a:off x="-63400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08" name="Shape 408"/>
          <p:cNvSpPr/>
          <p:nvPr/>
        </p:nvSpPr>
        <p:spPr>
          <a:xfrm rot="5400000">
            <a:off x="-63400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09" name="Shape 409"/>
          <p:cNvSpPr/>
          <p:nvPr/>
        </p:nvSpPr>
        <p:spPr>
          <a:xfrm rot="-5400000">
            <a:off x="-63221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0" name="Shape 410"/>
          <p:cNvSpPr/>
          <p:nvPr/>
        </p:nvSpPr>
        <p:spPr>
          <a:xfrm rot="5400000">
            <a:off x="1968504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1" name="Shape 411"/>
          <p:cNvSpPr/>
          <p:nvPr/>
        </p:nvSpPr>
        <p:spPr>
          <a:xfrm rot="-5400000">
            <a:off x="2254332" y="6064000"/>
            <a:ext cx="571600" cy="1016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2" name="Shape 412"/>
          <p:cNvSpPr/>
          <p:nvPr/>
        </p:nvSpPr>
        <p:spPr>
          <a:xfrm rot="-5400000">
            <a:off x="1968683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3" name="Shape 413"/>
          <p:cNvSpPr/>
          <p:nvPr/>
        </p:nvSpPr>
        <p:spPr>
          <a:xfrm rot="-5400000" flipH="1">
            <a:off x="952731" y="234925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4" name="Shape 414"/>
          <p:cNvSpPr/>
          <p:nvPr/>
        </p:nvSpPr>
        <p:spPr>
          <a:xfrm rot="5400000">
            <a:off x="-63400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5" name="Shape 415"/>
          <p:cNvSpPr/>
          <p:nvPr/>
        </p:nvSpPr>
        <p:spPr>
          <a:xfrm rot="-5400000">
            <a:off x="1968683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6" name="Shape 416"/>
          <p:cNvSpPr/>
          <p:nvPr/>
        </p:nvSpPr>
        <p:spPr>
          <a:xfrm rot="-5400000" flipH="1">
            <a:off x="952731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7" name="Shape 417"/>
          <p:cNvSpPr/>
          <p:nvPr/>
        </p:nvSpPr>
        <p:spPr>
          <a:xfrm rot="-5400000" flipH="1">
            <a:off x="952731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8" name="Shape 418"/>
          <p:cNvSpPr/>
          <p:nvPr/>
        </p:nvSpPr>
        <p:spPr>
          <a:xfrm rot="-5400000">
            <a:off x="222377" y="6064000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19" name="Shape 419"/>
          <p:cNvSpPr/>
          <p:nvPr/>
        </p:nvSpPr>
        <p:spPr>
          <a:xfrm rot="-5400000" flipH="1">
            <a:off x="222275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0" name="Shape 420"/>
          <p:cNvSpPr/>
          <p:nvPr/>
        </p:nvSpPr>
        <p:spPr>
          <a:xfrm rot="-5400000" flipH="1">
            <a:off x="2254180" y="-221927"/>
            <a:ext cx="571600" cy="1016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1" name="Shape 421"/>
          <p:cNvSpPr/>
          <p:nvPr/>
        </p:nvSpPr>
        <p:spPr>
          <a:xfrm rot="5400000" flipH="1">
            <a:off x="952448" y="635039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2" name="Shape 422"/>
          <p:cNvSpPr/>
          <p:nvPr/>
        </p:nvSpPr>
        <p:spPr>
          <a:xfrm rot="5400000" flipH="1">
            <a:off x="952448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3" name="Shape 423"/>
          <p:cNvSpPr/>
          <p:nvPr/>
        </p:nvSpPr>
        <p:spPr>
          <a:xfrm rot="-5400000">
            <a:off x="-63221" y="177803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4" name="Shape 424"/>
          <p:cNvSpPr/>
          <p:nvPr/>
        </p:nvSpPr>
        <p:spPr>
          <a:xfrm rot="5400000">
            <a:off x="1968504" y="6340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5" name="Shape 425"/>
          <p:cNvSpPr/>
          <p:nvPr/>
        </p:nvSpPr>
        <p:spPr>
          <a:xfrm rot="5400000">
            <a:off x="1968504" y="1206392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6" name="Shape 426"/>
          <p:cNvSpPr/>
          <p:nvPr/>
        </p:nvSpPr>
        <p:spPr>
          <a:xfrm rot="5400000" flipH="1">
            <a:off x="1238151" y="6064000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7" name="Shape 427"/>
          <p:cNvSpPr/>
          <p:nvPr/>
        </p:nvSpPr>
        <p:spPr>
          <a:xfrm rot="5400000">
            <a:off x="1238151" y="-221927"/>
            <a:ext cx="571600" cy="1016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8" name="Shape 428"/>
          <p:cNvSpPr/>
          <p:nvPr/>
        </p:nvSpPr>
        <p:spPr>
          <a:xfrm rot="5400000">
            <a:off x="-63400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29" name="Shape 429"/>
          <p:cNvSpPr/>
          <p:nvPr/>
        </p:nvSpPr>
        <p:spPr>
          <a:xfrm rot="-5400000">
            <a:off x="-63221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0" name="Shape 430"/>
          <p:cNvSpPr/>
          <p:nvPr/>
        </p:nvSpPr>
        <p:spPr>
          <a:xfrm rot="5400000">
            <a:off x="1968504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1" name="Shape 431"/>
          <p:cNvSpPr/>
          <p:nvPr/>
        </p:nvSpPr>
        <p:spPr>
          <a:xfrm rot="-5400000">
            <a:off x="1968683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2" name="Shape 432"/>
          <p:cNvSpPr/>
          <p:nvPr/>
        </p:nvSpPr>
        <p:spPr>
          <a:xfrm rot="-5400000" flipH="1">
            <a:off x="952731" y="46351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3" name="Shape 433"/>
          <p:cNvSpPr/>
          <p:nvPr/>
        </p:nvSpPr>
        <p:spPr>
          <a:xfrm rot="5400000">
            <a:off x="-63400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4" name="Shape 434"/>
          <p:cNvSpPr/>
          <p:nvPr/>
        </p:nvSpPr>
        <p:spPr>
          <a:xfrm rot="-5400000">
            <a:off x="1968683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5" name="Shape 435"/>
          <p:cNvSpPr/>
          <p:nvPr/>
        </p:nvSpPr>
        <p:spPr>
          <a:xfrm rot="-5400000" flipH="1">
            <a:off x="952731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6" name="Shape 436"/>
          <p:cNvSpPr/>
          <p:nvPr/>
        </p:nvSpPr>
        <p:spPr>
          <a:xfrm rot="5400000" flipH="1">
            <a:off x="952448" y="2920940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7" name="Shape 437"/>
          <p:cNvSpPr/>
          <p:nvPr/>
        </p:nvSpPr>
        <p:spPr>
          <a:xfrm rot="5400000" flipH="1">
            <a:off x="952448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8" name="Shape 438"/>
          <p:cNvSpPr/>
          <p:nvPr/>
        </p:nvSpPr>
        <p:spPr>
          <a:xfrm rot="-5400000">
            <a:off x="-63221" y="406393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9" name="Shape 439"/>
          <p:cNvSpPr/>
          <p:nvPr/>
        </p:nvSpPr>
        <p:spPr>
          <a:xfrm rot="5400000">
            <a:off x="1968504" y="3492293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0" name="Shape 440"/>
          <p:cNvSpPr/>
          <p:nvPr/>
        </p:nvSpPr>
        <p:spPr>
          <a:xfrm rot="-5400000">
            <a:off x="-63221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1" name="Shape 441"/>
          <p:cNvSpPr/>
          <p:nvPr/>
        </p:nvSpPr>
        <p:spPr>
          <a:xfrm rot="-5400000">
            <a:off x="1968683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2" name="Shape 442"/>
          <p:cNvSpPr/>
          <p:nvPr/>
        </p:nvSpPr>
        <p:spPr>
          <a:xfrm rot="5400000">
            <a:off x="-63400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3" name="Shape 443"/>
          <p:cNvSpPr/>
          <p:nvPr/>
        </p:nvSpPr>
        <p:spPr>
          <a:xfrm rot="-5400000" flipH="1">
            <a:off x="952731" y="577845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4" name="Shape 444"/>
          <p:cNvSpPr/>
          <p:nvPr/>
        </p:nvSpPr>
        <p:spPr>
          <a:xfrm rot="5400000" flipH="1">
            <a:off x="952448" y="5207101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5" name="Shape 445"/>
          <p:cNvSpPr/>
          <p:nvPr/>
        </p:nvSpPr>
        <p:spPr>
          <a:xfrm rot="5400000">
            <a:off x="1968553" y="5778065"/>
            <a:ext cx="1142800" cy="1016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3859300" y="601295"/>
            <a:ext cx="7654400" cy="19235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3859300" y="2585267"/>
            <a:ext cx="7654400" cy="3532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667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16161"/>
              </a:buClr>
              <a:buSzPct val="100000"/>
              <a:defRPr sz="2133">
                <a:solidFill>
                  <a:srgbClr val="61616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88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6"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51" name="Shape 451"/>
          <p:cNvCxnSpPr/>
          <p:nvPr/>
        </p:nvCxnSpPr>
        <p:spPr>
          <a:xfrm>
            <a:off x="475100" y="6431067"/>
            <a:ext cx="39232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Shape 452"/>
          <p:cNvCxnSpPr/>
          <p:nvPr/>
        </p:nvCxnSpPr>
        <p:spPr>
          <a:xfrm>
            <a:off x="6153033" y="498061"/>
            <a:ext cx="56088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Shape 453"/>
          <p:cNvSpPr/>
          <p:nvPr/>
        </p:nvSpPr>
        <p:spPr>
          <a:xfrm>
            <a:off x="5904633" y="422462"/>
            <a:ext cx="146800" cy="1511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54" name="Shape 454"/>
          <p:cNvSpPr/>
          <p:nvPr/>
        </p:nvSpPr>
        <p:spPr>
          <a:xfrm>
            <a:off x="475100" y="422467"/>
            <a:ext cx="3923200" cy="15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407267" y="701267"/>
            <a:ext cx="4190400" cy="2116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  <a:defRPr sz="3200" b="1">
                <a:solidFill>
                  <a:srgbClr val="434343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147600" y="701267"/>
            <a:ext cx="5608800" cy="5357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867">
                <a:solidFill>
                  <a:srgbClr val="666666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666666"/>
              </a:buClr>
              <a:buSzPct val="100000"/>
              <a:defRPr sz="1600">
                <a:solidFill>
                  <a:srgbClr val="666666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70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7"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0" name="Shape 460"/>
          <p:cNvSpPr/>
          <p:nvPr/>
        </p:nvSpPr>
        <p:spPr>
          <a:xfrm>
            <a:off x="5430267" y="417700"/>
            <a:ext cx="6343200" cy="6030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1" name="Shape 461"/>
          <p:cNvSpPr/>
          <p:nvPr/>
        </p:nvSpPr>
        <p:spPr>
          <a:xfrm>
            <a:off x="409000" y="418000"/>
            <a:ext cx="4603200" cy="6030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765800" y="769200"/>
            <a:ext cx="3889600" cy="5328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467" b="1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5702467" y="769200"/>
            <a:ext cx="5798800" cy="5147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5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8">
    <p:bg>
      <p:bgPr>
        <a:solidFill>
          <a:srgbClr val="FFFFFF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7" name="Shape 467"/>
          <p:cNvSpPr/>
          <p:nvPr/>
        </p:nvSpPr>
        <p:spPr>
          <a:xfrm>
            <a:off x="0" y="0"/>
            <a:ext cx="4780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8" name="Shape 468"/>
          <p:cNvSpPr/>
          <p:nvPr/>
        </p:nvSpPr>
        <p:spPr>
          <a:xfrm>
            <a:off x="5478433" y="848667"/>
            <a:ext cx="2593200" cy="7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9" name="Shape 469"/>
          <p:cNvSpPr/>
          <p:nvPr/>
        </p:nvSpPr>
        <p:spPr>
          <a:xfrm>
            <a:off x="517900" y="848667"/>
            <a:ext cx="3719600" cy="7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11700" y="1027367"/>
            <a:ext cx="3822400" cy="5004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733" b="1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5363800" y="1027367"/>
            <a:ext cx="6559200" cy="5082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867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4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8131172" y="5"/>
            <a:ext cx="4060833" cy="2707427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61" name="Shape 61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9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5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8131172" y="5"/>
            <a:ext cx="4060833" cy="2707427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6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17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CARKILA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Vehicle Rental Mobile Application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7451" y="5087155"/>
            <a:ext cx="1726808" cy="1350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defTabSz="914400"/>
            <a:r>
              <a:rPr lang="en-PH" sz="1400" kern="0" dirty="0" smtClean="0"/>
              <a:t>Martha Salamat</a:t>
            </a:r>
          </a:p>
          <a:p>
            <a:pPr defTabSz="914400"/>
            <a:r>
              <a:rPr lang="en-PH" sz="1400" kern="0" dirty="0" smtClean="0"/>
              <a:t>Justin </a:t>
            </a:r>
            <a:r>
              <a:rPr lang="en-PH" sz="1400" kern="0" dirty="0" err="1" smtClean="0"/>
              <a:t>Omac</a:t>
            </a:r>
            <a:endParaRPr lang="en-PH" sz="1400" kern="0" dirty="0" smtClean="0"/>
          </a:p>
          <a:p>
            <a:pPr defTabSz="914400"/>
            <a:r>
              <a:rPr lang="en-PH" sz="1400" kern="0" dirty="0" smtClean="0"/>
              <a:t>Brian </a:t>
            </a:r>
            <a:r>
              <a:rPr lang="en-PH" sz="1400" kern="0" dirty="0" err="1" smtClean="0"/>
              <a:t>Olores</a:t>
            </a:r>
            <a:r>
              <a:rPr lang="en-PH" sz="1400" kern="0" dirty="0" smtClean="0"/>
              <a:t/>
            </a:r>
            <a:br>
              <a:rPr lang="en-PH" sz="1400" kern="0" dirty="0" smtClean="0"/>
            </a:br>
            <a:r>
              <a:rPr lang="en-PH" sz="1400" kern="0" dirty="0" smtClean="0"/>
              <a:t>John Ryan </a:t>
            </a:r>
            <a:r>
              <a:rPr lang="en-PH" sz="1400" kern="0" dirty="0" err="1" smtClean="0"/>
              <a:t>Pasaoa</a:t>
            </a:r>
            <a:endParaRPr lang="en-PH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135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Dictionary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750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27272"/>
              </p:ext>
            </p:extLst>
          </p:nvPr>
        </p:nvGraphicFramePr>
        <p:xfrm>
          <a:off x="2914628" y="128858"/>
          <a:ext cx="6164979" cy="67207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0570"/>
                <a:gridCol w="870570"/>
                <a:gridCol w="870570"/>
                <a:gridCol w="933648"/>
                <a:gridCol w="2619621"/>
              </a:tblGrid>
              <a:tr h="246005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TABLE: User</a:t>
                      </a:r>
                      <a:endParaRPr lang="en-PH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961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Field Name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Data Type</a:t>
                      </a:r>
                      <a:endParaRPr lang="en-PH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Field Length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Constraint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Description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INT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Primary Key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User ID, Auto-generated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firstName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First Name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midName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Middle Name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lastName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Last Name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address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Address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city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City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sex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Sex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2460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INT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2460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birthdate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Birth Date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mobileNumber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Mobile Number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email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Not 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Email Address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licenseNumber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VARCHAR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Null 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License Number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2460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orcr_copy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BLOB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Photocopy of Vehicle OR/CR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license_copy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BLOB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Photocopy of Driver’s License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nbi_clearance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BLOB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Null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Photocopy of NBI Clearance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  <a:tr h="3961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User Type_id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INT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Foreign Key</a:t>
                      </a:r>
                      <a:endParaRPr lang="en-PH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User Type ID</a:t>
                      </a:r>
                      <a:endParaRPr lang="en-PH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84" marR="44084" marT="44084" marB="440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3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13640"/>
              </p:ext>
            </p:extLst>
          </p:nvPr>
        </p:nvGraphicFramePr>
        <p:xfrm>
          <a:off x="6394081" y="722187"/>
          <a:ext cx="5147815" cy="56832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2635"/>
                <a:gridCol w="824248"/>
                <a:gridCol w="375936"/>
                <a:gridCol w="724273"/>
                <a:gridCol w="2250723"/>
              </a:tblGrid>
              <a:tr h="265650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TABLE: Booking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265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Field Name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Field Length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Constraint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Booking ID, Auto-generated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destination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45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Destination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4211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pickupLocation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Pickup Location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startDate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Trip Start Date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endDate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Trip End Date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startTime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Trip Start Time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endTime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Trip End Time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4211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passengerNum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Passengers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amount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Amount of Rental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4211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bookingStatus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Booking Status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Vehicle_id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Foreign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Vehicle ID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Payment_id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Foreign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Payment ID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  <a:tr h="2656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User_id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Foreign Key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ID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57" marR="55057" marT="55057" marB="55057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55732"/>
              </p:ext>
            </p:extLst>
          </p:nvPr>
        </p:nvGraphicFramePr>
        <p:xfrm>
          <a:off x="152354" y="2236731"/>
          <a:ext cx="5937252" cy="17637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0258"/>
                <a:gridCol w="790258"/>
                <a:gridCol w="790258"/>
                <a:gridCol w="790258"/>
                <a:gridCol w="2776220"/>
              </a:tblGrid>
              <a:tr h="266700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TABLE: User Type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Length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 ID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userTypeName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VARCHAR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Payment Status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2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85339"/>
              </p:ext>
            </p:extLst>
          </p:nvPr>
        </p:nvGraphicFramePr>
        <p:xfrm>
          <a:off x="3235504" y="656824"/>
          <a:ext cx="5251673" cy="55121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1490"/>
                <a:gridCol w="822360"/>
                <a:gridCol w="536897"/>
                <a:gridCol w="669518"/>
                <a:gridCol w="2321408"/>
              </a:tblGrid>
              <a:tr h="295237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TABLE: Vehicle 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613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Field Name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Field Length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Constraint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4613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Primary Key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ID, Auto-generated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2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plateNum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Plate Number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2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make 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Make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2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Model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2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Year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2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Color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44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seatingCapacity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Vehicle Seating Capacity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44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engineNumber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Vehicle Engine Number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4449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chassisNumber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Chassis Number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2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caseNumber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Franchise Case Number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2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rentalRate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DOUBLE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Rental Rate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4613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Type_id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Foreign Key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Vehicle Type ID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  <a:tr h="4613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User_id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Foreign Key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User ID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98" marR="53198" marT="53198" marB="531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4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9158"/>
              </p:ext>
            </p:extLst>
          </p:nvPr>
        </p:nvGraphicFramePr>
        <p:xfrm>
          <a:off x="274659" y="92421"/>
          <a:ext cx="5937252" cy="26811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0258"/>
                <a:gridCol w="790258"/>
                <a:gridCol w="790258"/>
                <a:gridCol w="790258"/>
                <a:gridCol w="2776220"/>
              </a:tblGrid>
              <a:tr h="266700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TABLE: Reports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Length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Constraint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Report ID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reportName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VARCHAR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Report 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reportDescription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VARCHAR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Report Description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Booking_id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INT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Booking ID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61119"/>
              </p:ext>
            </p:extLst>
          </p:nvPr>
        </p:nvGraphicFramePr>
        <p:xfrm>
          <a:off x="6121667" y="4720867"/>
          <a:ext cx="5937252" cy="20260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0258"/>
                <a:gridCol w="790258"/>
                <a:gridCol w="790258"/>
                <a:gridCol w="790258"/>
                <a:gridCol w="2776220"/>
              </a:tblGrid>
              <a:tr h="266700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TABLE: Payment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Length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 ID, Auto-generated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paymentStatus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VARCHAR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Null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Payment Status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datePaid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DATE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Date Paid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99067"/>
              </p:ext>
            </p:extLst>
          </p:nvPr>
        </p:nvGraphicFramePr>
        <p:xfrm>
          <a:off x="3017859" y="2883402"/>
          <a:ext cx="5937252" cy="17276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7083"/>
                <a:gridCol w="787083"/>
                <a:gridCol w="787083"/>
                <a:gridCol w="787083"/>
                <a:gridCol w="2788920"/>
              </a:tblGrid>
              <a:tr h="0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TABLE: Vehicle Type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 Length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Constraint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Code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PH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Vehicle Type Code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typeName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VARCHAR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Vehicle Type Name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5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64467"/>
            <a:ext cx="10309020" cy="6445426"/>
          </a:xfrm>
          <a:prstGeom prst="rect">
            <a:avLst/>
          </a:prstGeom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</p:spPr>
        <p:txBody>
          <a:bodyPr/>
          <a:lstStyle/>
          <a:p>
            <a:r>
              <a:rPr lang="en-PH" dirty="0" smtClean="0"/>
              <a:t>Class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628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0" y="1566348"/>
            <a:ext cx="10082213" cy="4619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88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Event Table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1" y="1357067"/>
            <a:ext cx="984069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1" y="0"/>
            <a:ext cx="9128449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115" y="984548"/>
            <a:ext cx="11360800" cy="810400"/>
          </a:xfrm>
        </p:spPr>
        <p:txBody>
          <a:bodyPr/>
          <a:lstStyle/>
          <a:p>
            <a:r>
              <a:rPr lang="en-PH" dirty="0" smtClean="0"/>
              <a:t>Use Case</a:t>
            </a:r>
            <a:br>
              <a:rPr lang="en-PH" dirty="0" smtClean="0"/>
            </a:br>
            <a:r>
              <a:rPr lang="en-PH" dirty="0" smtClean="0"/>
              <a:t>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352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 Full Description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581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Software Requirements Specification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68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29" y="0"/>
            <a:ext cx="5848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70" y="0"/>
            <a:ext cx="684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24" y="0"/>
            <a:ext cx="564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19" y="0"/>
            <a:ext cx="538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54" y="0"/>
            <a:ext cx="5984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34" y="0"/>
            <a:ext cx="7575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29" y="0"/>
            <a:ext cx="598394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3" y="0"/>
            <a:ext cx="9059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29" y="0"/>
            <a:ext cx="5983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39" y="0"/>
            <a:ext cx="7093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Activity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24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69011"/>
              </p:ext>
            </p:extLst>
          </p:nvPr>
        </p:nvGraphicFramePr>
        <p:xfrm>
          <a:off x="3024815" y="101600"/>
          <a:ext cx="6649272" cy="62645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09018"/>
                <a:gridCol w="910237"/>
                <a:gridCol w="437321"/>
                <a:gridCol w="357809"/>
                <a:gridCol w="834887"/>
              </a:tblGrid>
              <a:tr h="2937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ASSIGNED TO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REMARKS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</a:tr>
              <a:tr h="59292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Output 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 dirty="0">
                          <a:effectLst/>
                        </a:rPr>
                        <a:t>The mobile application must provide a report on the following: frequently requested vehicle, days of the week when vehicle is commonly requested.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 dirty="0">
                          <a:effectLst/>
                        </a:rPr>
                        <a:t>The mobile app must generate a review on the renter and on the car owner with a review and rating from 0 to 5 stars.</a:t>
                      </a:r>
                      <a:endParaRPr lang="en-PH" sz="1100" dirty="0">
                        <a:effectLst/>
                      </a:endParaRPr>
                    </a:p>
                    <a:p>
                      <a:pPr indent="28575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 dirty="0">
                          <a:effectLst/>
                        </a:rPr>
                        <a:t>The mobile application will provide a detailed list of the vehicle owner, the year and make of the vehicle, a recommended vehicle.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 dirty="0">
                          <a:effectLst/>
                        </a:rPr>
                        <a:t>The app will display only vehicles that are available within the rent date/time specified by the car renter.</a:t>
                      </a:r>
                      <a:endParaRPr lang="en-PH" sz="1100" dirty="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 dirty="0">
                          <a:effectLst/>
                        </a:rPr>
                        <a:t>The mobile application must show the car details including: 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>
                          <a:effectLst/>
                        </a:rPr>
                        <a:t>images 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>
                          <a:effectLst/>
                        </a:rPr>
                        <a:t>make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>
                          <a:effectLst/>
                        </a:rPr>
                        <a:t>year 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>
                          <a:effectLst/>
                        </a:rPr>
                        <a:t>seating capacity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>
                          <a:effectLst/>
                        </a:rPr>
                        <a:t>color</a:t>
                      </a:r>
                      <a:endParaRPr lang="en-PH" sz="1100" dirty="0">
                        <a:effectLst/>
                      </a:endParaRPr>
                    </a:p>
                    <a:p>
                      <a:pPr marL="628650" indent="-171450"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The app must show the contact information of the car owner and the car </a:t>
                      </a:r>
                      <a:r>
                        <a:rPr lang="en-US" sz="1100" dirty="0" smtClean="0">
                          <a:effectLst/>
                        </a:rPr>
                        <a:t>renter.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 dirty="0">
                          <a:effectLst/>
                        </a:rPr>
                        <a:t>The application must display to the car owner the chosen rent date and time to the car renter.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 dirty="0">
                          <a:effectLst/>
                        </a:rPr>
                        <a:t>The application must display to the vehicle owner the chosen location of the renter.</a:t>
                      </a:r>
                      <a:endParaRPr lang="en-PH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243013"/>
            <a:ext cx="4772025" cy="440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0"/>
            <a:ext cx="4830225" cy="6886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7100" y="0"/>
            <a:ext cx="6413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900"/>
            <a:ext cx="5154769" cy="85588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69" y="0"/>
            <a:ext cx="437886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3050" y="469900"/>
            <a:ext cx="6413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016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1" y="666750"/>
            <a:ext cx="5353050" cy="575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37" y="400050"/>
            <a:ext cx="4200525" cy="601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081" y="812800"/>
            <a:ext cx="6413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6567487" y="812800"/>
            <a:ext cx="6413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23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416050"/>
            <a:ext cx="4495800" cy="316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27" y="0"/>
            <a:ext cx="3943546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0350" y="1536700"/>
            <a:ext cx="6413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60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23" y="0"/>
            <a:ext cx="5162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Sequence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58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3920" b="46575"/>
          <a:stretch/>
        </p:blipFill>
        <p:spPr>
          <a:xfrm>
            <a:off x="290847" y="649937"/>
            <a:ext cx="12210866" cy="52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41"/>
          <a:stretch/>
        </p:blipFill>
        <p:spPr>
          <a:xfrm>
            <a:off x="265089" y="708338"/>
            <a:ext cx="11772500" cy="46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52" y="105829"/>
            <a:ext cx="8056266" cy="67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93813"/>
              </p:ext>
            </p:extLst>
          </p:nvPr>
        </p:nvGraphicFramePr>
        <p:xfrm>
          <a:off x="3098800" y="0"/>
          <a:ext cx="6510893" cy="66030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70639"/>
                <a:gridCol w="910237"/>
                <a:gridCol w="437321"/>
                <a:gridCol w="357809"/>
                <a:gridCol w="834887"/>
              </a:tblGrid>
              <a:tr h="293711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PH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effectLst/>
                        </a:rPr>
                        <a:t>ASSIGNED TO</a:t>
                      </a:r>
                      <a:endParaRPr lang="en-PH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PH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effectLst/>
                        </a:rPr>
                        <a:t>NO</a:t>
                      </a:r>
                      <a:endParaRPr lang="en-PH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effectLst/>
                        </a:rPr>
                        <a:t>REMARKS</a:t>
                      </a:r>
                      <a:endParaRPr lang="en-PH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</a:tr>
              <a:tr h="592928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Input 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 owners and car renters can sign up/sign in in the app by using their email or Facebook login credentials.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 owners and car renters must input their personal information: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Full name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Sex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Age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Birth date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Mobile Number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License number (if driver)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 owners must input their car details including: 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Images of the vehicle (front, back, both sides, left, and right)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PH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Make</a:t>
                      </a: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Year and model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Manufacturers recommended seating capacity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Color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Plate number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 and CR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License 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 owners must set their availability schedule.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 owners must upload the necessary documents via a clear picture or a clear scan. These documents include: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Driver’s License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The Official Receipt/Certification of Registration of the vehicle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LTFRB accreditation (franchise)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 renters must include their trip details: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Pick-up location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Destination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 (from-to)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Date (from-to)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Passengers</a:t>
                      </a:r>
                      <a:endParaRPr lang="en-PH" sz="10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PH" sz="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PH" sz="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PH" sz="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PH" sz="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PH" sz="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5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47644"/>
              </p:ext>
            </p:extLst>
          </p:nvPr>
        </p:nvGraphicFramePr>
        <p:xfrm>
          <a:off x="2273300" y="292100"/>
          <a:ext cx="6883400" cy="59689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97811"/>
                <a:gridCol w="962315"/>
                <a:gridCol w="462341"/>
                <a:gridCol w="378280"/>
                <a:gridCol w="882653"/>
              </a:tblGrid>
              <a:tr h="351118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ASSIGNED TO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REMARKS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</a:tr>
              <a:tr h="5617881">
                <a:tc>
                  <a:txBody>
                    <a:bodyPr/>
                    <a:lstStyle/>
                    <a:p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Process 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system must notify the car owner if someone requests his/her car.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system must notify the car renter if the car owner accepted his/her request.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system must be able to locate nearest cars to the user.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system must be able to find cars based on the preferences of the car renters.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 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mobile application must be available 24/7.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system must notify the car renters within 10 minutes after the car owner accepted/declined the request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response time or car renters to the notification must not exceed 5 seconds.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mobile application must work on all Android phones.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 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Only the administrator can generate the reports.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PH" sz="11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94" marR="5189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7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5" y="590194"/>
            <a:ext cx="11292637" cy="60950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Functional Decomposition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3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Flow Diagram: Context Diagram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357067"/>
            <a:ext cx="9461500" cy="53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2182285"/>
            <a:ext cx="11360800" cy="810400"/>
          </a:xfrm>
        </p:spPr>
        <p:txBody>
          <a:bodyPr/>
          <a:lstStyle/>
          <a:p>
            <a:r>
              <a:rPr lang="en-PH" dirty="0"/>
              <a:t>Data Flow Diagram</a:t>
            </a:r>
            <a:r>
              <a:rPr lang="en-PH" dirty="0" smtClean="0"/>
              <a:t>:</a:t>
            </a:r>
            <a:br>
              <a:rPr lang="en-PH" dirty="0" smtClean="0"/>
            </a:br>
            <a:r>
              <a:rPr lang="en-PH" dirty="0" smtClean="0"/>
              <a:t> Level 0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00" y="103031"/>
            <a:ext cx="876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29" y="0"/>
            <a:ext cx="9827371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765175"/>
            <a:ext cx="11360150" cy="809625"/>
          </a:xfrm>
        </p:spPr>
        <p:txBody>
          <a:bodyPr/>
          <a:lstStyle/>
          <a:p>
            <a:r>
              <a:rPr lang="en-PH" dirty="0" smtClean="0"/>
              <a:t>Entity Relationship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037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163DCEF-EEB3-4F8F-A8A2-FC584F781BC0}" vid="{01C643C5-96E0-443A-8AAC-1261CF4971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295</TotalTime>
  <Words>520</Words>
  <Application>Microsoft Office PowerPoint</Application>
  <PresentationFormat>Widescreen</PresentationFormat>
  <Paragraphs>437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Roboto</vt:lpstr>
      <vt:lpstr>Symbol</vt:lpstr>
      <vt:lpstr>Times New Roman</vt:lpstr>
      <vt:lpstr>Wingdings</vt:lpstr>
      <vt:lpstr>Theme1</vt:lpstr>
      <vt:lpstr>CARKILA</vt:lpstr>
      <vt:lpstr>Software Requirements Specification</vt:lpstr>
      <vt:lpstr>PowerPoint Presentation</vt:lpstr>
      <vt:lpstr>PowerPoint Presentation</vt:lpstr>
      <vt:lpstr>PowerPoint Presentation</vt:lpstr>
      <vt:lpstr>Functional Decomposition Diagram</vt:lpstr>
      <vt:lpstr>Data Flow Diagram: Context Diagram</vt:lpstr>
      <vt:lpstr>Data Flow Diagram:  Level 0</vt:lpstr>
      <vt:lpstr>Entity Relationship Diagram</vt:lpstr>
      <vt:lpstr>Data Dictionary</vt:lpstr>
      <vt:lpstr>PowerPoint Presentation</vt:lpstr>
      <vt:lpstr>PowerPoint Presentation</vt:lpstr>
      <vt:lpstr>PowerPoint Presentation</vt:lpstr>
      <vt:lpstr>PowerPoint Presentation</vt:lpstr>
      <vt:lpstr>Class Diagram</vt:lpstr>
      <vt:lpstr>Object Diagram</vt:lpstr>
      <vt:lpstr>Event Table</vt:lpstr>
      <vt:lpstr>Use Case Diagram</vt:lpstr>
      <vt:lpstr>Use Case Full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Angela  Salamat</dc:creator>
  <cp:lastModifiedBy>Martha Angela  Salamat</cp:lastModifiedBy>
  <cp:revision>15</cp:revision>
  <dcterms:created xsi:type="dcterms:W3CDTF">2017-11-06T14:31:17Z</dcterms:created>
  <dcterms:modified xsi:type="dcterms:W3CDTF">2017-11-06T20:07:05Z</dcterms:modified>
</cp:coreProperties>
</file>